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3660" r:id="rId2"/>
    <p:sldMasterId id="2147483716" r:id="rId3"/>
    <p:sldMasterId id="2147483732" r:id="rId4"/>
  </p:sldMasterIdLst>
  <p:notesMasterIdLst>
    <p:notesMasterId r:id="rId29"/>
  </p:notesMasterIdLst>
  <p:sldIdLst>
    <p:sldId id="371" r:id="rId5"/>
    <p:sldId id="401" r:id="rId6"/>
    <p:sldId id="426" r:id="rId7"/>
    <p:sldId id="427" r:id="rId8"/>
    <p:sldId id="425" r:id="rId9"/>
    <p:sldId id="428" r:id="rId10"/>
    <p:sldId id="406" r:id="rId11"/>
    <p:sldId id="413" r:id="rId12"/>
    <p:sldId id="405" r:id="rId13"/>
    <p:sldId id="424" r:id="rId14"/>
    <p:sldId id="429" r:id="rId15"/>
    <p:sldId id="430" r:id="rId16"/>
    <p:sldId id="432" r:id="rId17"/>
    <p:sldId id="419" r:id="rId18"/>
    <p:sldId id="418" r:id="rId19"/>
    <p:sldId id="417" r:id="rId20"/>
    <p:sldId id="415" r:id="rId21"/>
    <p:sldId id="416" r:id="rId22"/>
    <p:sldId id="414" r:id="rId23"/>
    <p:sldId id="421" r:id="rId24"/>
    <p:sldId id="422" r:id="rId25"/>
    <p:sldId id="408" r:id="rId26"/>
    <p:sldId id="433" r:id="rId27"/>
    <p:sldId id="43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00DE"/>
    <a:srgbClr val="1400A4"/>
    <a:srgbClr val="E87474"/>
    <a:srgbClr val="C55A11"/>
    <a:srgbClr val="ED8B00"/>
    <a:srgbClr val="FF0000"/>
    <a:srgbClr val="1DDE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0E2599-070C-4A4F-9AD9-974C997E8D5B}" v="419" dt="2019-10-31T09:59:04.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29" autoAdjust="0"/>
    <p:restoredTop sz="88564" autoAdjust="0"/>
  </p:normalViewPr>
  <p:slideViewPr>
    <p:cSldViewPr snapToGrid="0" snapToObjects="1">
      <p:cViewPr varScale="1">
        <p:scale>
          <a:sx n="101" d="100"/>
          <a:sy n="101" d="100"/>
        </p:scale>
        <p:origin x="1212" y="72"/>
      </p:cViewPr>
      <p:guideLst/>
    </p:cSldViewPr>
  </p:slideViewPr>
  <p:outlineViewPr>
    <p:cViewPr>
      <p:scale>
        <a:sx n="33" d="100"/>
        <a:sy n="33" d="100"/>
      </p:scale>
      <p:origin x="0" y="-1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McCann (MLCSU)" userId="306be7d1-7f78-4633-b915-2639ae210856" providerId="ADAL" clId="{23965FA4-BE43-41CE-8A0F-536BB7391708}"/>
    <pc:docChg chg="undo custSel addSld delSld modSld sldOrd">
      <pc:chgData name="Andrew McCann (MLCSU)" userId="306be7d1-7f78-4633-b915-2639ae210856" providerId="ADAL" clId="{23965FA4-BE43-41CE-8A0F-536BB7391708}" dt="2019-10-29T17:35:45.769" v="5249" actId="6549"/>
      <pc:docMkLst>
        <pc:docMk/>
      </pc:docMkLst>
      <pc:sldChg chg="modSp add ord">
        <pc:chgData name="Andrew McCann (MLCSU)" userId="306be7d1-7f78-4633-b915-2639ae210856" providerId="ADAL" clId="{23965FA4-BE43-41CE-8A0F-536BB7391708}" dt="2019-10-29T14:15:17.311" v="476" actId="20577"/>
        <pc:sldMkLst>
          <pc:docMk/>
          <pc:sldMk cId="2834915448" sldId="371"/>
        </pc:sldMkLst>
        <pc:spChg chg="mod">
          <ac:chgData name="Andrew McCann (MLCSU)" userId="306be7d1-7f78-4633-b915-2639ae210856" providerId="ADAL" clId="{23965FA4-BE43-41CE-8A0F-536BB7391708}" dt="2019-10-29T14:15:17.311" v="476" actId="20577"/>
          <ac:spMkLst>
            <pc:docMk/>
            <pc:sldMk cId="2834915448" sldId="371"/>
            <ac:spMk id="2" creationId="{021F049A-8F45-4FFB-B184-09D582D97D83}"/>
          </ac:spMkLst>
        </pc:spChg>
      </pc:sldChg>
      <pc:sldChg chg="addSp delSp modSp">
        <pc:chgData name="Andrew McCann (MLCSU)" userId="306be7d1-7f78-4633-b915-2639ae210856" providerId="ADAL" clId="{23965FA4-BE43-41CE-8A0F-536BB7391708}" dt="2019-10-29T14:47:47.551" v="825" actId="20577"/>
        <pc:sldMkLst>
          <pc:docMk/>
          <pc:sldMk cId="2035122103" sldId="401"/>
        </pc:sldMkLst>
        <pc:spChg chg="mod">
          <ac:chgData name="Andrew McCann (MLCSU)" userId="306be7d1-7f78-4633-b915-2639ae210856" providerId="ADAL" clId="{23965FA4-BE43-41CE-8A0F-536BB7391708}" dt="2019-10-29T14:47:47.551" v="825" actId="20577"/>
          <ac:spMkLst>
            <pc:docMk/>
            <pc:sldMk cId="2035122103" sldId="401"/>
            <ac:spMk id="7" creationId="{E8E6B296-E6E1-4C1A-82E8-C61B86145FCF}"/>
          </ac:spMkLst>
        </pc:spChg>
        <pc:spChg chg="mod">
          <ac:chgData name="Andrew McCann (MLCSU)" userId="306be7d1-7f78-4633-b915-2639ae210856" providerId="ADAL" clId="{23965FA4-BE43-41CE-8A0F-536BB7391708}" dt="2019-10-29T14:47:28.719" v="806" actId="255"/>
          <ac:spMkLst>
            <pc:docMk/>
            <pc:sldMk cId="2035122103" sldId="401"/>
            <ac:spMk id="11" creationId="{A4E483D2-4FE5-47AA-A9BF-8F72AD42971F}"/>
          </ac:spMkLst>
        </pc:spChg>
        <pc:graphicFrameChg chg="add del mod">
          <ac:chgData name="Andrew McCann (MLCSU)" userId="306be7d1-7f78-4633-b915-2639ae210856" providerId="ADAL" clId="{23965FA4-BE43-41CE-8A0F-536BB7391708}" dt="2019-10-29T13:31:28.430" v="1"/>
          <ac:graphicFrameMkLst>
            <pc:docMk/>
            <pc:sldMk cId="2035122103" sldId="401"/>
            <ac:graphicFrameMk id="2" creationId="{CBF0AFFA-7CAD-48F1-A95E-682D46DEC30A}"/>
          </ac:graphicFrameMkLst>
        </pc:graphicFrameChg>
        <pc:graphicFrameChg chg="add del mod">
          <ac:chgData name="Andrew McCann (MLCSU)" userId="306be7d1-7f78-4633-b915-2639ae210856" providerId="ADAL" clId="{23965FA4-BE43-41CE-8A0F-536BB7391708}" dt="2019-10-29T13:31:37.471" v="3"/>
          <ac:graphicFrameMkLst>
            <pc:docMk/>
            <pc:sldMk cId="2035122103" sldId="401"/>
            <ac:graphicFrameMk id="3" creationId="{587DB88C-462E-4091-B1F0-012287A28E05}"/>
          </ac:graphicFrameMkLst>
        </pc:graphicFrameChg>
      </pc:sldChg>
      <pc:sldChg chg="modSp add">
        <pc:chgData name="Andrew McCann (MLCSU)" userId="306be7d1-7f78-4633-b915-2639ae210856" providerId="ADAL" clId="{23965FA4-BE43-41CE-8A0F-536BB7391708}" dt="2019-10-29T16:38:42.672" v="3856" actId="20577"/>
        <pc:sldMkLst>
          <pc:docMk/>
          <pc:sldMk cId="3184147574" sldId="405"/>
        </pc:sldMkLst>
        <pc:spChg chg="mod">
          <ac:chgData name="Andrew McCann (MLCSU)" userId="306be7d1-7f78-4633-b915-2639ae210856" providerId="ADAL" clId="{23965FA4-BE43-41CE-8A0F-536BB7391708}" dt="2019-10-29T16:11:57.636" v="3269" actId="20577"/>
          <ac:spMkLst>
            <pc:docMk/>
            <pc:sldMk cId="3184147574" sldId="405"/>
            <ac:spMk id="7" creationId="{E8E6B296-E6E1-4C1A-82E8-C61B86145FCF}"/>
          </ac:spMkLst>
        </pc:spChg>
        <pc:spChg chg="mod">
          <ac:chgData name="Andrew McCann (MLCSU)" userId="306be7d1-7f78-4633-b915-2639ae210856" providerId="ADAL" clId="{23965FA4-BE43-41CE-8A0F-536BB7391708}" dt="2019-10-29T16:38:42.672" v="3856" actId="20577"/>
          <ac:spMkLst>
            <pc:docMk/>
            <pc:sldMk cId="3184147574" sldId="405"/>
            <ac:spMk id="11" creationId="{A4E483D2-4FE5-47AA-A9BF-8F72AD42971F}"/>
          </ac:spMkLst>
        </pc:spChg>
      </pc:sldChg>
      <pc:sldChg chg="modSp add ord">
        <pc:chgData name="Andrew McCann (MLCSU)" userId="306be7d1-7f78-4633-b915-2639ae210856" providerId="ADAL" clId="{23965FA4-BE43-41CE-8A0F-536BB7391708}" dt="2019-10-29T16:17:20.324" v="3467" actId="20577"/>
        <pc:sldMkLst>
          <pc:docMk/>
          <pc:sldMk cId="961792762" sldId="406"/>
        </pc:sldMkLst>
        <pc:spChg chg="mod">
          <ac:chgData name="Andrew McCann (MLCSU)" userId="306be7d1-7f78-4633-b915-2639ae210856" providerId="ADAL" clId="{23965FA4-BE43-41CE-8A0F-536BB7391708}" dt="2019-10-29T16:17:20.324" v="3467" actId="20577"/>
          <ac:spMkLst>
            <pc:docMk/>
            <pc:sldMk cId="961792762" sldId="406"/>
            <ac:spMk id="7" creationId="{E8E6B296-E6E1-4C1A-82E8-C61B86145FCF}"/>
          </ac:spMkLst>
        </pc:spChg>
        <pc:spChg chg="mod">
          <ac:chgData name="Andrew McCann (MLCSU)" userId="306be7d1-7f78-4633-b915-2639ae210856" providerId="ADAL" clId="{23965FA4-BE43-41CE-8A0F-536BB7391708}" dt="2019-10-29T16:15:33.619" v="3455" actId="20577"/>
          <ac:spMkLst>
            <pc:docMk/>
            <pc:sldMk cId="961792762" sldId="406"/>
            <ac:spMk id="11" creationId="{A4E483D2-4FE5-47AA-A9BF-8F72AD42971F}"/>
          </ac:spMkLst>
        </pc:spChg>
        <pc:picChg chg="mod">
          <ac:chgData name="Andrew McCann (MLCSU)" userId="306be7d1-7f78-4633-b915-2639ae210856" providerId="ADAL" clId="{23965FA4-BE43-41CE-8A0F-536BB7391708}" dt="2019-10-29T14:25:05.515" v="482" actId="1076"/>
          <ac:picMkLst>
            <pc:docMk/>
            <pc:sldMk cId="961792762" sldId="406"/>
            <ac:picMk id="2" creationId="{6888589B-AC65-4D9C-AF44-F78FEEF954F2}"/>
          </ac:picMkLst>
        </pc:picChg>
        <pc:picChg chg="mod">
          <ac:chgData name="Andrew McCann (MLCSU)" userId="306be7d1-7f78-4633-b915-2639ae210856" providerId="ADAL" clId="{23965FA4-BE43-41CE-8A0F-536BB7391708}" dt="2019-10-29T14:25:16.408" v="483" actId="1076"/>
          <ac:picMkLst>
            <pc:docMk/>
            <pc:sldMk cId="961792762" sldId="406"/>
            <ac:picMk id="1026" creationId="{C313088F-9AE8-492F-93D2-6513754A3FFD}"/>
          </ac:picMkLst>
        </pc:picChg>
      </pc:sldChg>
      <pc:sldChg chg="modSp add">
        <pc:chgData name="Andrew McCann (MLCSU)" userId="306be7d1-7f78-4633-b915-2639ae210856" providerId="ADAL" clId="{23965FA4-BE43-41CE-8A0F-536BB7391708}" dt="2019-10-29T17:24:37.050" v="5033" actId="20577"/>
        <pc:sldMkLst>
          <pc:docMk/>
          <pc:sldMk cId="3493064325" sldId="408"/>
        </pc:sldMkLst>
        <pc:spChg chg="mod">
          <ac:chgData name="Andrew McCann (MLCSU)" userId="306be7d1-7f78-4633-b915-2639ae210856" providerId="ADAL" clId="{23965FA4-BE43-41CE-8A0F-536BB7391708}" dt="2019-10-29T17:23:44.533" v="5029" actId="20577"/>
          <ac:spMkLst>
            <pc:docMk/>
            <pc:sldMk cId="3493064325" sldId="408"/>
            <ac:spMk id="7" creationId="{E8E6B296-E6E1-4C1A-82E8-C61B86145FCF}"/>
          </ac:spMkLst>
        </pc:spChg>
        <pc:spChg chg="mod">
          <ac:chgData name="Andrew McCann (MLCSU)" userId="306be7d1-7f78-4633-b915-2639ae210856" providerId="ADAL" clId="{23965FA4-BE43-41CE-8A0F-536BB7391708}" dt="2019-10-29T17:24:37.050" v="5033" actId="20577"/>
          <ac:spMkLst>
            <pc:docMk/>
            <pc:sldMk cId="3493064325" sldId="408"/>
            <ac:spMk id="11" creationId="{A4E483D2-4FE5-47AA-A9BF-8F72AD42971F}"/>
          </ac:spMkLst>
        </pc:spChg>
      </pc:sldChg>
      <pc:sldChg chg="add del">
        <pc:chgData name="Andrew McCann (MLCSU)" userId="306be7d1-7f78-4633-b915-2639ae210856" providerId="ADAL" clId="{23965FA4-BE43-41CE-8A0F-536BB7391708}" dt="2019-10-29T16:49:04.098" v="3961" actId="2696"/>
        <pc:sldMkLst>
          <pc:docMk/>
          <pc:sldMk cId="1115731881" sldId="412"/>
        </pc:sldMkLst>
      </pc:sldChg>
      <pc:sldChg chg="addSp delSp modSp add ord">
        <pc:chgData name="Andrew McCann (MLCSU)" userId="306be7d1-7f78-4633-b915-2639ae210856" providerId="ADAL" clId="{23965FA4-BE43-41CE-8A0F-536BB7391708}" dt="2019-10-29T16:22:13.633" v="3589"/>
        <pc:sldMkLst>
          <pc:docMk/>
          <pc:sldMk cId="277110076" sldId="413"/>
        </pc:sldMkLst>
        <pc:spChg chg="add del mod">
          <ac:chgData name="Andrew McCann (MLCSU)" userId="306be7d1-7f78-4633-b915-2639ae210856" providerId="ADAL" clId="{23965FA4-BE43-41CE-8A0F-536BB7391708}" dt="2019-10-29T15:11:52.894" v="1918" actId="478"/>
          <ac:spMkLst>
            <pc:docMk/>
            <pc:sldMk cId="277110076" sldId="413"/>
            <ac:spMk id="3" creationId="{F7F70123-F97C-4567-A57F-7B891D81DCD7}"/>
          </ac:spMkLst>
        </pc:spChg>
        <pc:spChg chg="add mod">
          <ac:chgData name="Andrew McCann (MLCSU)" userId="306be7d1-7f78-4633-b915-2639ae210856" providerId="ADAL" clId="{23965FA4-BE43-41CE-8A0F-536BB7391708}" dt="2019-10-29T15:28:53.328" v="2114" actId="1035"/>
          <ac:spMkLst>
            <pc:docMk/>
            <pc:sldMk cId="277110076" sldId="413"/>
            <ac:spMk id="6" creationId="{E785E1CB-6591-4AC6-9545-7C0FB43603A5}"/>
          </ac:spMkLst>
        </pc:spChg>
        <pc:spChg chg="mod">
          <ac:chgData name="Andrew McCann (MLCSU)" userId="306be7d1-7f78-4633-b915-2639ae210856" providerId="ADAL" clId="{23965FA4-BE43-41CE-8A0F-536BB7391708}" dt="2019-10-29T15:10:45.809" v="1832" actId="6549"/>
          <ac:spMkLst>
            <pc:docMk/>
            <pc:sldMk cId="277110076" sldId="413"/>
            <ac:spMk id="7" creationId="{E8E6B296-E6E1-4C1A-82E8-C61B86145FCF}"/>
          </ac:spMkLst>
        </pc:spChg>
        <pc:spChg chg="mod">
          <ac:chgData name="Andrew McCann (MLCSU)" userId="306be7d1-7f78-4633-b915-2639ae210856" providerId="ADAL" clId="{23965FA4-BE43-41CE-8A0F-536BB7391708}" dt="2019-10-29T15:52:03.953" v="3008" actId="20577"/>
          <ac:spMkLst>
            <pc:docMk/>
            <pc:sldMk cId="277110076" sldId="413"/>
            <ac:spMk id="11" creationId="{A4E483D2-4FE5-47AA-A9BF-8F72AD42971F}"/>
          </ac:spMkLst>
        </pc:spChg>
        <pc:picChg chg="mod">
          <ac:chgData name="Andrew McCann (MLCSU)" userId="306be7d1-7f78-4633-b915-2639ae210856" providerId="ADAL" clId="{23965FA4-BE43-41CE-8A0F-536BB7391708}" dt="2019-10-29T15:29:08.228" v="2130" actId="1038"/>
          <ac:picMkLst>
            <pc:docMk/>
            <pc:sldMk cId="277110076" sldId="413"/>
            <ac:picMk id="2" creationId="{8E862C72-FDDE-47A2-BEF5-D8B5E7D9C74E}"/>
          </ac:picMkLst>
        </pc:picChg>
        <pc:picChg chg="add mod">
          <ac:chgData name="Andrew McCann (MLCSU)" userId="306be7d1-7f78-4633-b915-2639ae210856" providerId="ADAL" clId="{23965FA4-BE43-41CE-8A0F-536BB7391708}" dt="2019-10-29T15:29:15.628" v="2147" actId="1035"/>
          <ac:picMkLst>
            <pc:docMk/>
            <pc:sldMk cId="277110076" sldId="413"/>
            <ac:picMk id="2050" creationId="{1BB1BEDE-0A02-4764-B470-087A9D8DBDE9}"/>
          </ac:picMkLst>
        </pc:picChg>
      </pc:sldChg>
      <pc:sldChg chg="modSp ord">
        <pc:chgData name="Andrew McCann (MLCSU)" userId="306be7d1-7f78-4633-b915-2639ae210856" providerId="ADAL" clId="{23965FA4-BE43-41CE-8A0F-536BB7391708}" dt="2019-10-29T14:10:12.877" v="463"/>
        <pc:sldMkLst>
          <pc:docMk/>
          <pc:sldMk cId="2463853580" sldId="414"/>
        </pc:sldMkLst>
        <pc:spChg chg="mod">
          <ac:chgData name="Andrew McCann (MLCSU)" userId="306be7d1-7f78-4633-b915-2639ae210856" providerId="ADAL" clId="{23965FA4-BE43-41CE-8A0F-536BB7391708}" dt="2019-10-29T13:55:06.267" v="462" actId="6549"/>
          <ac:spMkLst>
            <pc:docMk/>
            <pc:sldMk cId="2463853580" sldId="414"/>
            <ac:spMk id="11" creationId="{A4E483D2-4FE5-47AA-A9BF-8F72AD42971F}"/>
          </ac:spMkLst>
        </pc:spChg>
      </pc:sldChg>
      <pc:sldChg chg="modSp ord">
        <pc:chgData name="Andrew McCann (MLCSU)" userId="306be7d1-7f78-4633-b915-2639ae210856" providerId="ADAL" clId="{23965FA4-BE43-41CE-8A0F-536BB7391708}" dt="2019-10-29T17:33:23.135" v="5198" actId="20577"/>
        <pc:sldMkLst>
          <pc:docMk/>
          <pc:sldMk cId="3003533146" sldId="415"/>
        </pc:sldMkLst>
        <pc:spChg chg="mod">
          <ac:chgData name="Andrew McCann (MLCSU)" userId="306be7d1-7f78-4633-b915-2639ae210856" providerId="ADAL" clId="{23965FA4-BE43-41CE-8A0F-536BB7391708}" dt="2019-10-29T17:33:23.135" v="5198" actId="20577"/>
          <ac:spMkLst>
            <pc:docMk/>
            <pc:sldMk cId="3003533146" sldId="415"/>
            <ac:spMk id="11" creationId="{A4E483D2-4FE5-47AA-A9BF-8F72AD42971F}"/>
          </ac:spMkLst>
        </pc:spChg>
      </pc:sldChg>
      <pc:sldChg chg="ord">
        <pc:chgData name="Andrew McCann (MLCSU)" userId="306be7d1-7f78-4633-b915-2639ae210856" providerId="ADAL" clId="{23965FA4-BE43-41CE-8A0F-536BB7391708}" dt="2019-10-29T17:33:31.035" v="5199"/>
        <pc:sldMkLst>
          <pc:docMk/>
          <pc:sldMk cId="4097000441" sldId="416"/>
        </pc:sldMkLst>
      </pc:sldChg>
      <pc:sldChg chg="modSp ord">
        <pc:chgData name="Andrew McCann (MLCSU)" userId="306be7d1-7f78-4633-b915-2639ae210856" providerId="ADAL" clId="{23965FA4-BE43-41CE-8A0F-536BB7391708}" dt="2019-10-29T17:32:47.893" v="5181" actId="20577"/>
        <pc:sldMkLst>
          <pc:docMk/>
          <pc:sldMk cId="2129662757" sldId="417"/>
        </pc:sldMkLst>
        <pc:spChg chg="mod">
          <ac:chgData name="Andrew McCann (MLCSU)" userId="306be7d1-7f78-4633-b915-2639ae210856" providerId="ADAL" clId="{23965FA4-BE43-41CE-8A0F-536BB7391708}" dt="2019-10-29T17:32:29.152" v="5173" actId="20577"/>
          <ac:spMkLst>
            <pc:docMk/>
            <pc:sldMk cId="2129662757" sldId="417"/>
            <ac:spMk id="7" creationId="{E8E6B296-E6E1-4C1A-82E8-C61B86145FCF}"/>
          </ac:spMkLst>
        </pc:spChg>
        <pc:spChg chg="mod">
          <ac:chgData name="Andrew McCann (MLCSU)" userId="306be7d1-7f78-4633-b915-2639ae210856" providerId="ADAL" clId="{23965FA4-BE43-41CE-8A0F-536BB7391708}" dt="2019-10-29T17:32:47.893" v="5181" actId="20577"/>
          <ac:spMkLst>
            <pc:docMk/>
            <pc:sldMk cId="2129662757" sldId="417"/>
            <ac:spMk id="11" creationId="{A4E483D2-4FE5-47AA-A9BF-8F72AD42971F}"/>
          </ac:spMkLst>
        </pc:spChg>
      </pc:sldChg>
      <pc:sldChg chg="addSp delSp modSp">
        <pc:chgData name="Andrew McCann (MLCSU)" userId="306be7d1-7f78-4633-b915-2639ae210856" providerId="ADAL" clId="{23965FA4-BE43-41CE-8A0F-536BB7391708}" dt="2019-10-29T17:21:12.332" v="4997" actId="1035"/>
        <pc:sldMkLst>
          <pc:docMk/>
          <pc:sldMk cId="322040073" sldId="418"/>
        </pc:sldMkLst>
        <pc:spChg chg="add mod topLvl">
          <ac:chgData name="Andrew McCann (MLCSU)" userId="306be7d1-7f78-4633-b915-2639ae210856" providerId="ADAL" clId="{23965FA4-BE43-41CE-8A0F-536BB7391708}" dt="2019-10-29T17:21:12.332" v="4997" actId="1035"/>
          <ac:spMkLst>
            <pc:docMk/>
            <pc:sldMk cId="322040073" sldId="418"/>
            <ac:spMk id="3" creationId="{570D956C-CC56-457E-9A6D-2E0855DF6E5A}"/>
          </ac:spMkLst>
        </pc:spChg>
        <pc:spChg chg="mod">
          <ac:chgData name="Andrew McCann (MLCSU)" userId="306be7d1-7f78-4633-b915-2639ae210856" providerId="ADAL" clId="{23965FA4-BE43-41CE-8A0F-536BB7391708}" dt="2019-10-29T13:52:01.805" v="438" actId="1076"/>
          <ac:spMkLst>
            <pc:docMk/>
            <pc:sldMk cId="322040073" sldId="418"/>
            <ac:spMk id="4" creationId="{3A4AC9DA-0678-417E-821F-B2D4B7BC906D}"/>
          </ac:spMkLst>
        </pc:spChg>
        <pc:spChg chg="mod">
          <ac:chgData name="Andrew McCann (MLCSU)" userId="306be7d1-7f78-4633-b915-2639ae210856" providerId="ADAL" clId="{23965FA4-BE43-41CE-8A0F-536BB7391708}" dt="2019-10-29T17:17:37.264" v="4894" actId="20577"/>
          <ac:spMkLst>
            <pc:docMk/>
            <pc:sldMk cId="322040073" sldId="418"/>
            <ac:spMk id="7" creationId="{E8E6B296-E6E1-4C1A-82E8-C61B86145FCF}"/>
          </ac:spMkLst>
        </pc:spChg>
        <pc:spChg chg="add mod topLvl">
          <ac:chgData name="Andrew McCann (MLCSU)" userId="306be7d1-7f78-4633-b915-2639ae210856" providerId="ADAL" clId="{23965FA4-BE43-41CE-8A0F-536BB7391708}" dt="2019-10-29T17:21:12.332" v="4997" actId="1035"/>
          <ac:spMkLst>
            <pc:docMk/>
            <pc:sldMk cId="322040073" sldId="418"/>
            <ac:spMk id="9" creationId="{007C3E89-9FF4-4A21-924A-106898FF7D7E}"/>
          </ac:spMkLst>
        </pc:spChg>
        <pc:spChg chg="add mod">
          <ac:chgData name="Andrew McCann (MLCSU)" userId="306be7d1-7f78-4633-b915-2639ae210856" providerId="ADAL" clId="{23965FA4-BE43-41CE-8A0F-536BB7391708}" dt="2019-10-29T17:21:12.332" v="4997" actId="1035"/>
          <ac:spMkLst>
            <pc:docMk/>
            <pc:sldMk cId="322040073" sldId="418"/>
            <ac:spMk id="24" creationId="{72D4CDB8-7D49-4E88-A702-2DB8023CCD64}"/>
          </ac:spMkLst>
        </pc:spChg>
        <pc:spChg chg="add mod">
          <ac:chgData name="Andrew McCann (MLCSU)" userId="306be7d1-7f78-4633-b915-2639ae210856" providerId="ADAL" clId="{23965FA4-BE43-41CE-8A0F-536BB7391708}" dt="2019-10-29T17:21:12.332" v="4997" actId="1035"/>
          <ac:spMkLst>
            <pc:docMk/>
            <pc:sldMk cId="322040073" sldId="418"/>
            <ac:spMk id="25" creationId="{78E8F8A2-1F17-490E-8C1C-28BF7E4A8EC7}"/>
          </ac:spMkLst>
        </pc:spChg>
        <pc:spChg chg="add mod">
          <ac:chgData name="Andrew McCann (MLCSU)" userId="306be7d1-7f78-4633-b915-2639ae210856" providerId="ADAL" clId="{23965FA4-BE43-41CE-8A0F-536BB7391708}" dt="2019-10-29T17:21:12.332" v="4997" actId="1035"/>
          <ac:spMkLst>
            <pc:docMk/>
            <pc:sldMk cId="322040073" sldId="418"/>
            <ac:spMk id="26" creationId="{C0ACB65F-28FA-4E52-B712-93A4C0FC6EAA}"/>
          </ac:spMkLst>
        </pc:spChg>
        <pc:spChg chg="add mod">
          <ac:chgData name="Andrew McCann (MLCSU)" userId="306be7d1-7f78-4633-b915-2639ae210856" providerId="ADAL" clId="{23965FA4-BE43-41CE-8A0F-536BB7391708}" dt="2019-10-29T17:21:12.332" v="4997" actId="1035"/>
          <ac:spMkLst>
            <pc:docMk/>
            <pc:sldMk cId="322040073" sldId="418"/>
            <ac:spMk id="27" creationId="{20E5205C-883A-4662-A3F4-676F51B6142D}"/>
          </ac:spMkLst>
        </pc:spChg>
        <pc:grpChg chg="add del mod">
          <ac:chgData name="Andrew McCann (MLCSU)" userId="306be7d1-7f78-4633-b915-2639ae210856" providerId="ADAL" clId="{23965FA4-BE43-41CE-8A0F-536BB7391708}" dt="2019-10-29T13:52:51.173" v="445" actId="165"/>
          <ac:grpSpMkLst>
            <pc:docMk/>
            <pc:sldMk cId="322040073" sldId="418"/>
            <ac:grpSpMk id="20" creationId="{5550F499-1436-4E35-86B9-5EEEBD96E510}"/>
          </ac:grpSpMkLst>
        </pc:grpChg>
        <pc:grpChg chg="add del mod">
          <ac:chgData name="Andrew McCann (MLCSU)" userId="306be7d1-7f78-4633-b915-2639ae210856" providerId="ADAL" clId="{23965FA4-BE43-41CE-8A0F-536BB7391708}" dt="2019-10-29T13:52:40.136" v="443" actId="165"/>
          <ac:grpSpMkLst>
            <pc:docMk/>
            <pc:sldMk cId="322040073" sldId="418"/>
            <ac:grpSpMk id="21" creationId="{F57164A2-5D94-4BAC-A932-427481AF1BB7}"/>
          </ac:grpSpMkLst>
        </pc:grpChg>
        <pc:picChg chg="mod">
          <ac:chgData name="Andrew McCann (MLCSU)" userId="306be7d1-7f78-4633-b915-2639ae210856" providerId="ADAL" clId="{23965FA4-BE43-41CE-8A0F-536BB7391708}" dt="2019-10-29T17:21:00.249" v="4979" actId="1076"/>
          <ac:picMkLst>
            <pc:docMk/>
            <pc:sldMk cId="322040073" sldId="418"/>
            <ac:picMk id="2" creationId="{ED2E013F-2FB5-4C6F-9DE8-EE4A3210DF1F}"/>
          </ac:picMkLst>
        </pc:picChg>
        <pc:picChg chg="add mod topLvl modCrop">
          <ac:chgData name="Andrew McCann (MLCSU)" userId="306be7d1-7f78-4633-b915-2639ae210856" providerId="ADAL" clId="{23965FA4-BE43-41CE-8A0F-536BB7391708}" dt="2019-10-29T17:21:12.332" v="4997" actId="1035"/>
          <ac:picMkLst>
            <pc:docMk/>
            <pc:sldMk cId="322040073" sldId="418"/>
            <ac:picMk id="6" creationId="{D6BBB8B7-F6D4-4DBE-9584-37BC0A4772F8}"/>
          </ac:picMkLst>
        </pc:picChg>
        <pc:picChg chg="add mod topLvl modCrop">
          <ac:chgData name="Andrew McCann (MLCSU)" userId="306be7d1-7f78-4633-b915-2639ae210856" providerId="ADAL" clId="{23965FA4-BE43-41CE-8A0F-536BB7391708}" dt="2019-10-29T17:21:12.332" v="4997" actId="1035"/>
          <ac:picMkLst>
            <pc:docMk/>
            <pc:sldMk cId="322040073" sldId="418"/>
            <ac:picMk id="8" creationId="{A19930AF-4A49-4E97-A796-F7DE8148BD4F}"/>
          </ac:picMkLst>
        </pc:picChg>
        <pc:picChg chg="add mod modCrop">
          <ac:chgData name="Andrew McCann (MLCSU)" userId="306be7d1-7f78-4633-b915-2639ae210856" providerId="ADAL" clId="{23965FA4-BE43-41CE-8A0F-536BB7391708}" dt="2019-10-29T17:21:12.332" v="4997" actId="1035"/>
          <ac:picMkLst>
            <pc:docMk/>
            <pc:sldMk cId="322040073" sldId="418"/>
            <ac:picMk id="17" creationId="{F84609C6-4741-470C-BAA3-B5AEFB39960B}"/>
          </ac:picMkLst>
        </pc:picChg>
        <pc:picChg chg="add del mod modCrop">
          <ac:chgData name="Andrew McCann (MLCSU)" userId="306be7d1-7f78-4633-b915-2639ae210856" providerId="ADAL" clId="{23965FA4-BE43-41CE-8A0F-536BB7391708}" dt="2019-10-29T13:47:17.407" v="255"/>
          <ac:picMkLst>
            <pc:docMk/>
            <pc:sldMk cId="322040073" sldId="418"/>
            <ac:picMk id="18" creationId="{2C352980-8927-47C5-B0B1-0E2FB4F4F85D}"/>
          </ac:picMkLst>
        </pc:picChg>
        <pc:picChg chg="add mod modCrop">
          <ac:chgData name="Andrew McCann (MLCSU)" userId="306be7d1-7f78-4633-b915-2639ae210856" providerId="ADAL" clId="{23965FA4-BE43-41CE-8A0F-536BB7391708}" dt="2019-10-29T17:21:12.332" v="4997" actId="1035"/>
          <ac:picMkLst>
            <pc:docMk/>
            <pc:sldMk cId="322040073" sldId="418"/>
            <ac:picMk id="19" creationId="{DA10F45B-352F-45C3-A202-DE61D65E5DB0}"/>
          </ac:picMkLst>
        </pc:picChg>
        <pc:picChg chg="add mod">
          <ac:chgData name="Andrew McCann (MLCSU)" userId="306be7d1-7f78-4633-b915-2639ae210856" providerId="ADAL" clId="{23965FA4-BE43-41CE-8A0F-536BB7391708}" dt="2019-10-29T17:19:02.382" v="4898" actId="1076"/>
          <ac:picMkLst>
            <pc:docMk/>
            <pc:sldMk cId="322040073" sldId="418"/>
            <ac:picMk id="28" creationId="{B5DD32F0-E0D9-47FC-8764-34699B276F21}"/>
          </ac:picMkLst>
        </pc:picChg>
        <pc:cxnChg chg="add del mod">
          <ac:chgData name="Andrew McCann (MLCSU)" userId="306be7d1-7f78-4633-b915-2639ae210856" providerId="ADAL" clId="{23965FA4-BE43-41CE-8A0F-536BB7391708}" dt="2019-10-29T13:42:00.805" v="116"/>
          <ac:cxnSpMkLst>
            <pc:docMk/>
            <pc:sldMk cId="322040073" sldId="418"/>
            <ac:cxnSpMk id="11" creationId="{F9AC2753-4469-4D50-B5D7-E9FF70762665}"/>
          </ac:cxnSpMkLst>
        </pc:cxnChg>
        <pc:cxnChg chg="add mod">
          <ac:chgData name="Andrew McCann (MLCSU)" userId="306be7d1-7f78-4633-b915-2639ae210856" providerId="ADAL" clId="{23965FA4-BE43-41CE-8A0F-536BB7391708}" dt="2019-10-29T17:21:12.332" v="4997" actId="1035"/>
          <ac:cxnSpMkLst>
            <pc:docMk/>
            <pc:sldMk cId="322040073" sldId="418"/>
            <ac:cxnSpMk id="12" creationId="{F84D1BE5-5CFC-47FF-A92B-FC19D54A1DF1}"/>
          </ac:cxnSpMkLst>
        </pc:cxnChg>
        <pc:cxnChg chg="add del mod">
          <ac:chgData name="Andrew McCann (MLCSU)" userId="306be7d1-7f78-4633-b915-2639ae210856" providerId="ADAL" clId="{23965FA4-BE43-41CE-8A0F-536BB7391708}" dt="2019-10-29T13:44:17.560" v="138"/>
          <ac:cxnSpMkLst>
            <pc:docMk/>
            <pc:sldMk cId="322040073" sldId="418"/>
            <ac:cxnSpMk id="15" creationId="{22000DC1-D51A-4D4C-B9E5-FD823C49E00A}"/>
          </ac:cxnSpMkLst>
        </pc:cxnChg>
        <pc:cxnChg chg="add mod">
          <ac:chgData name="Andrew McCann (MLCSU)" userId="306be7d1-7f78-4633-b915-2639ae210856" providerId="ADAL" clId="{23965FA4-BE43-41CE-8A0F-536BB7391708}" dt="2019-10-29T17:21:12.332" v="4997" actId="1035"/>
          <ac:cxnSpMkLst>
            <pc:docMk/>
            <pc:sldMk cId="322040073" sldId="418"/>
            <ac:cxnSpMk id="16" creationId="{130B1685-EC20-453B-A2F6-9E480EFB5FED}"/>
          </ac:cxnSpMkLst>
        </pc:cxnChg>
      </pc:sldChg>
      <pc:sldChg chg="modSp ord">
        <pc:chgData name="Andrew McCann (MLCSU)" userId="306be7d1-7f78-4633-b915-2639ae210856" providerId="ADAL" clId="{23965FA4-BE43-41CE-8A0F-536BB7391708}" dt="2019-10-29T17:30:30.833" v="5098" actId="20577"/>
        <pc:sldMkLst>
          <pc:docMk/>
          <pc:sldMk cId="429374044" sldId="419"/>
        </pc:sldMkLst>
        <pc:spChg chg="mod">
          <ac:chgData name="Andrew McCann (MLCSU)" userId="306be7d1-7f78-4633-b915-2639ae210856" providerId="ADAL" clId="{23965FA4-BE43-41CE-8A0F-536BB7391708}" dt="2019-10-29T17:30:30.833" v="5098" actId="20577"/>
          <ac:spMkLst>
            <pc:docMk/>
            <pc:sldMk cId="429374044" sldId="419"/>
            <ac:spMk id="7" creationId="{E8E6B296-E6E1-4C1A-82E8-C61B86145FCF}"/>
          </ac:spMkLst>
        </pc:spChg>
      </pc:sldChg>
      <pc:sldChg chg="modSp">
        <pc:chgData name="Andrew McCann (MLCSU)" userId="306be7d1-7f78-4633-b915-2639ae210856" providerId="ADAL" clId="{23965FA4-BE43-41CE-8A0F-536BB7391708}" dt="2019-10-29T17:35:45.769" v="5249" actId="6549"/>
        <pc:sldMkLst>
          <pc:docMk/>
          <pc:sldMk cId="2742969402" sldId="421"/>
        </pc:sldMkLst>
        <pc:spChg chg="mod">
          <ac:chgData name="Andrew McCann (MLCSU)" userId="306be7d1-7f78-4633-b915-2639ae210856" providerId="ADAL" clId="{23965FA4-BE43-41CE-8A0F-536BB7391708}" dt="2019-10-29T17:35:45.769" v="5249" actId="6549"/>
          <ac:spMkLst>
            <pc:docMk/>
            <pc:sldMk cId="2742969402" sldId="421"/>
            <ac:spMk id="7" creationId="{E8E6B296-E6E1-4C1A-82E8-C61B86145FCF}"/>
          </ac:spMkLst>
        </pc:spChg>
      </pc:sldChg>
      <pc:sldChg chg="modSp">
        <pc:chgData name="Andrew McCann (MLCSU)" userId="306be7d1-7f78-4633-b915-2639ae210856" providerId="ADAL" clId="{23965FA4-BE43-41CE-8A0F-536BB7391708}" dt="2019-10-29T17:22:44.649" v="5000" actId="6549"/>
        <pc:sldMkLst>
          <pc:docMk/>
          <pc:sldMk cId="3886148709" sldId="422"/>
        </pc:sldMkLst>
        <pc:spChg chg="mod">
          <ac:chgData name="Andrew McCann (MLCSU)" userId="306be7d1-7f78-4633-b915-2639ae210856" providerId="ADAL" clId="{23965FA4-BE43-41CE-8A0F-536BB7391708}" dt="2019-10-29T17:22:44.649" v="5000" actId="6549"/>
          <ac:spMkLst>
            <pc:docMk/>
            <pc:sldMk cId="3886148709" sldId="422"/>
            <ac:spMk id="7" creationId="{E8E6B296-E6E1-4C1A-82E8-C61B86145FCF}"/>
          </ac:spMkLst>
        </pc:spChg>
      </pc:sldChg>
      <pc:sldChg chg="add del">
        <pc:chgData name="Andrew McCann (MLCSU)" userId="306be7d1-7f78-4633-b915-2639ae210856" providerId="ADAL" clId="{23965FA4-BE43-41CE-8A0F-536BB7391708}" dt="2019-10-29T16:21:46.885" v="3588" actId="2696"/>
        <pc:sldMkLst>
          <pc:docMk/>
          <pc:sldMk cId="274335674" sldId="423"/>
        </pc:sldMkLst>
      </pc:sldChg>
      <pc:sldChg chg="del">
        <pc:chgData name="Andrew McCann (MLCSU)" userId="306be7d1-7f78-4633-b915-2639ae210856" providerId="ADAL" clId="{23965FA4-BE43-41CE-8A0F-536BB7391708}" dt="2019-10-29T14:10:39.511" v="464" actId="2696"/>
        <pc:sldMkLst>
          <pc:docMk/>
          <pc:sldMk cId="669681559" sldId="424"/>
        </pc:sldMkLst>
      </pc:sldChg>
      <pc:sldChg chg="addSp delSp modSp add">
        <pc:chgData name="Andrew McCann (MLCSU)" userId="306be7d1-7f78-4633-b915-2639ae210856" providerId="ADAL" clId="{23965FA4-BE43-41CE-8A0F-536BB7391708}" dt="2019-10-29T16:45:30.905" v="3901" actId="1076"/>
        <pc:sldMkLst>
          <pc:docMk/>
          <pc:sldMk cId="1703200071" sldId="424"/>
        </pc:sldMkLst>
        <pc:spChg chg="mod">
          <ac:chgData name="Andrew McCann (MLCSU)" userId="306be7d1-7f78-4633-b915-2639ae210856" providerId="ADAL" clId="{23965FA4-BE43-41CE-8A0F-536BB7391708}" dt="2019-10-29T16:29:23.164" v="3599" actId="20577"/>
          <ac:spMkLst>
            <pc:docMk/>
            <pc:sldMk cId="1703200071" sldId="424"/>
            <ac:spMk id="7" creationId="{E8E6B296-E6E1-4C1A-82E8-C61B86145FCF}"/>
          </ac:spMkLst>
        </pc:spChg>
        <pc:spChg chg="mod">
          <ac:chgData name="Andrew McCann (MLCSU)" userId="306be7d1-7f78-4633-b915-2639ae210856" providerId="ADAL" clId="{23965FA4-BE43-41CE-8A0F-536BB7391708}" dt="2019-10-29T16:43:36.089" v="3892" actId="14100"/>
          <ac:spMkLst>
            <pc:docMk/>
            <pc:sldMk cId="1703200071" sldId="424"/>
            <ac:spMk id="11" creationId="{A4E483D2-4FE5-47AA-A9BF-8F72AD42971F}"/>
          </ac:spMkLst>
        </pc:spChg>
        <pc:picChg chg="add del">
          <ac:chgData name="Andrew McCann (MLCSU)" userId="306be7d1-7f78-4633-b915-2639ae210856" providerId="ADAL" clId="{23965FA4-BE43-41CE-8A0F-536BB7391708}" dt="2019-10-29T16:44:37.739" v="3894" actId="478"/>
          <ac:picMkLst>
            <pc:docMk/>
            <pc:sldMk cId="1703200071" sldId="424"/>
            <ac:picMk id="2" creationId="{F52F5947-0C36-41D3-9A95-2F99086F75A5}"/>
          </ac:picMkLst>
        </pc:picChg>
        <pc:picChg chg="add mod">
          <ac:chgData name="Andrew McCann (MLCSU)" userId="306be7d1-7f78-4633-b915-2639ae210856" providerId="ADAL" clId="{23965FA4-BE43-41CE-8A0F-536BB7391708}" dt="2019-10-29T16:44:52.572" v="3897" actId="1076"/>
          <ac:picMkLst>
            <pc:docMk/>
            <pc:sldMk cId="1703200071" sldId="424"/>
            <ac:picMk id="3" creationId="{A4BF2CC2-B406-4445-8ECD-70E3DC436026}"/>
          </ac:picMkLst>
        </pc:picChg>
        <pc:picChg chg="del mod">
          <ac:chgData name="Andrew McCann (MLCSU)" userId="306be7d1-7f78-4633-b915-2639ae210856" providerId="ADAL" clId="{23965FA4-BE43-41CE-8A0F-536BB7391708}" dt="2019-10-29T16:41:04.448" v="3858" actId="478"/>
          <ac:picMkLst>
            <pc:docMk/>
            <pc:sldMk cId="1703200071" sldId="424"/>
            <ac:picMk id="6" creationId="{1B1590C4-F767-4855-96E8-F616507A268E}"/>
          </ac:picMkLst>
        </pc:picChg>
        <pc:picChg chg="add mod">
          <ac:chgData name="Andrew McCann (MLCSU)" userId="306be7d1-7f78-4633-b915-2639ae210856" providerId="ADAL" clId="{23965FA4-BE43-41CE-8A0F-536BB7391708}" dt="2019-10-29T16:45:30.905" v="3901" actId="1076"/>
          <ac:picMkLst>
            <pc:docMk/>
            <pc:sldMk cId="1703200071" sldId="424"/>
            <ac:picMk id="3074" creationId="{01DBA1C8-8F1B-48AF-8B13-ABE178AB08BA}"/>
          </ac:picMkLst>
        </pc:picChg>
      </pc:sldChg>
      <pc:sldChg chg="addSp delSp modSp add">
        <pc:chgData name="Andrew McCann (MLCSU)" userId="306be7d1-7f78-4633-b915-2639ae210856" providerId="ADAL" clId="{23965FA4-BE43-41CE-8A0F-536BB7391708}" dt="2019-10-29T14:35:14.700" v="702" actId="20577"/>
        <pc:sldMkLst>
          <pc:docMk/>
          <pc:sldMk cId="1657345453" sldId="425"/>
        </pc:sldMkLst>
        <pc:spChg chg="mod">
          <ac:chgData name="Andrew McCann (MLCSU)" userId="306be7d1-7f78-4633-b915-2639ae210856" providerId="ADAL" clId="{23965FA4-BE43-41CE-8A0F-536BB7391708}" dt="2019-10-29T14:31:18.815" v="511" actId="20577"/>
          <ac:spMkLst>
            <pc:docMk/>
            <pc:sldMk cId="1657345453" sldId="425"/>
            <ac:spMk id="7" creationId="{E8E6B296-E6E1-4C1A-82E8-C61B86145FCF}"/>
          </ac:spMkLst>
        </pc:spChg>
        <pc:spChg chg="add mod">
          <ac:chgData name="Andrew McCann (MLCSU)" userId="306be7d1-7f78-4633-b915-2639ae210856" providerId="ADAL" clId="{23965FA4-BE43-41CE-8A0F-536BB7391708}" dt="2019-10-29T14:35:14.700" v="702" actId="20577"/>
          <ac:spMkLst>
            <pc:docMk/>
            <pc:sldMk cId="1657345453" sldId="425"/>
            <ac:spMk id="8" creationId="{515842FF-BB33-4FBC-894B-FA05A9F27077}"/>
          </ac:spMkLst>
        </pc:spChg>
        <pc:spChg chg="del">
          <ac:chgData name="Andrew McCann (MLCSU)" userId="306be7d1-7f78-4633-b915-2639ae210856" providerId="ADAL" clId="{23965FA4-BE43-41CE-8A0F-536BB7391708}" dt="2019-10-29T14:30:04.915" v="485" actId="478"/>
          <ac:spMkLst>
            <pc:docMk/>
            <pc:sldMk cId="1657345453" sldId="425"/>
            <ac:spMk id="11" creationId="{A4E483D2-4FE5-47AA-A9BF-8F72AD42971F}"/>
          </ac:spMkLst>
        </pc:spChg>
        <pc:picChg chg="add mod">
          <ac:chgData name="Andrew McCann (MLCSU)" userId="306be7d1-7f78-4633-b915-2639ae210856" providerId="ADAL" clId="{23965FA4-BE43-41CE-8A0F-536BB7391708}" dt="2019-10-29T14:35:01.917" v="680" actId="1076"/>
          <ac:picMkLst>
            <pc:docMk/>
            <pc:sldMk cId="1657345453" sldId="425"/>
            <ac:picMk id="1026" creationId="{35F324A8-72FF-4ED4-A762-FB086AE56A96}"/>
          </ac:picMkLst>
        </pc:picChg>
        <pc:picChg chg="add del">
          <ac:chgData name="Andrew McCann (MLCSU)" userId="306be7d1-7f78-4633-b915-2639ae210856" providerId="ADAL" clId="{23965FA4-BE43-41CE-8A0F-536BB7391708}" dt="2019-10-29T14:31:34.115" v="513" actId="478"/>
          <ac:picMkLst>
            <pc:docMk/>
            <pc:sldMk cId="1657345453" sldId="425"/>
            <ac:picMk id="1028" creationId="{14268C77-1D5E-4D41-862F-FF7F0EEF4DF5}"/>
          </ac:picMkLst>
        </pc:picChg>
      </pc:sldChg>
      <pc:sldChg chg="modSp add">
        <pc:chgData name="Andrew McCann (MLCSU)" userId="306be7d1-7f78-4633-b915-2639ae210856" providerId="ADAL" clId="{23965FA4-BE43-41CE-8A0F-536BB7391708}" dt="2019-10-29T17:11:32.428" v="4713" actId="20577"/>
        <pc:sldMkLst>
          <pc:docMk/>
          <pc:sldMk cId="1722274791" sldId="426"/>
        </pc:sldMkLst>
        <pc:spChg chg="mod">
          <ac:chgData name="Andrew McCann (MLCSU)" userId="306be7d1-7f78-4633-b915-2639ae210856" providerId="ADAL" clId="{23965FA4-BE43-41CE-8A0F-536BB7391708}" dt="2019-10-29T14:49:10.319" v="842" actId="20577"/>
          <ac:spMkLst>
            <pc:docMk/>
            <pc:sldMk cId="1722274791" sldId="426"/>
            <ac:spMk id="7" creationId="{E8E6B296-E6E1-4C1A-82E8-C61B86145FCF}"/>
          </ac:spMkLst>
        </pc:spChg>
        <pc:spChg chg="mod">
          <ac:chgData name="Andrew McCann (MLCSU)" userId="306be7d1-7f78-4633-b915-2639ae210856" providerId="ADAL" clId="{23965FA4-BE43-41CE-8A0F-536BB7391708}" dt="2019-10-29T17:11:32.428" v="4713" actId="20577"/>
          <ac:spMkLst>
            <pc:docMk/>
            <pc:sldMk cId="1722274791" sldId="426"/>
            <ac:spMk id="11" creationId="{A4E483D2-4FE5-47AA-A9BF-8F72AD42971F}"/>
          </ac:spMkLst>
        </pc:spChg>
      </pc:sldChg>
      <pc:sldChg chg="modSp add">
        <pc:chgData name="Andrew McCann (MLCSU)" userId="306be7d1-7f78-4633-b915-2639ae210856" providerId="ADAL" clId="{23965FA4-BE43-41CE-8A0F-536BB7391708}" dt="2019-10-29T17:26:46.017" v="5051" actId="20577"/>
        <pc:sldMkLst>
          <pc:docMk/>
          <pc:sldMk cId="1683847109" sldId="427"/>
        </pc:sldMkLst>
        <pc:spChg chg="mod">
          <ac:chgData name="Andrew McCann (MLCSU)" userId="306be7d1-7f78-4633-b915-2639ae210856" providerId="ADAL" clId="{23965FA4-BE43-41CE-8A0F-536BB7391708}" dt="2019-10-29T15:00:19.637" v="1240" actId="20577"/>
          <ac:spMkLst>
            <pc:docMk/>
            <pc:sldMk cId="1683847109" sldId="427"/>
            <ac:spMk id="7" creationId="{E8E6B296-E6E1-4C1A-82E8-C61B86145FCF}"/>
          </ac:spMkLst>
        </pc:spChg>
        <pc:spChg chg="mod">
          <ac:chgData name="Andrew McCann (MLCSU)" userId="306be7d1-7f78-4633-b915-2639ae210856" providerId="ADAL" clId="{23965FA4-BE43-41CE-8A0F-536BB7391708}" dt="2019-10-29T17:26:46.017" v="5051" actId="20577"/>
          <ac:spMkLst>
            <pc:docMk/>
            <pc:sldMk cId="1683847109" sldId="427"/>
            <ac:spMk id="11" creationId="{A4E483D2-4FE5-47AA-A9BF-8F72AD42971F}"/>
          </ac:spMkLst>
        </pc:spChg>
      </pc:sldChg>
      <pc:sldChg chg="modSp add ord">
        <pc:chgData name="Andrew McCann (MLCSU)" userId="306be7d1-7f78-4633-b915-2639ae210856" providerId="ADAL" clId="{23965FA4-BE43-41CE-8A0F-536BB7391708}" dt="2019-10-29T16:56:50.572" v="4143" actId="20577"/>
        <pc:sldMkLst>
          <pc:docMk/>
          <pc:sldMk cId="3750325817" sldId="428"/>
        </pc:sldMkLst>
        <pc:spChg chg="mod">
          <ac:chgData name="Andrew McCann (MLCSU)" userId="306be7d1-7f78-4633-b915-2639ae210856" providerId="ADAL" clId="{23965FA4-BE43-41CE-8A0F-536BB7391708}" dt="2019-10-29T15:30:47.429" v="2157" actId="20577"/>
          <ac:spMkLst>
            <pc:docMk/>
            <pc:sldMk cId="3750325817" sldId="428"/>
            <ac:spMk id="7" creationId="{E8E6B296-E6E1-4C1A-82E8-C61B86145FCF}"/>
          </ac:spMkLst>
        </pc:spChg>
        <pc:spChg chg="mod">
          <ac:chgData name="Andrew McCann (MLCSU)" userId="306be7d1-7f78-4633-b915-2639ae210856" providerId="ADAL" clId="{23965FA4-BE43-41CE-8A0F-536BB7391708}" dt="2019-10-29T16:56:50.572" v="4143" actId="20577"/>
          <ac:spMkLst>
            <pc:docMk/>
            <pc:sldMk cId="3750325817" sldId="428"/>
            <ac:spMk id="11" creationId="{A4E483D2-4FE5-47AA-A9BF-8F72AD42971F}"/>
          </ac:spMkLst>
        </pc:spChg>
      </pc:sldChg>
      <pc:sldChg chg="addSp delSp modSp add">
        <pc:chgData name="Andrew McCann (MLCSU)" userId="306be7d1-7f78-4633-b915-2639ae210856" providerId="ADAL" clId="{23965FA4-BE43-41CE-8A0F-536BB7391708}" dt="2019-10-29T17:28:35.584" v="5087" actId="6549"/>
        <pc:sldMkLst>
          <pc:docMk/>
          <pc:sldMk cId="3395237100" sldId="429"/>
        </pc:sldMkLst>
        <pc:spChg chg="mod">
          <ac:chgData name="Andrew McCann (MLCSU)" userId="306be7d1-7f78-4633-b915-2639ae210856" providerId="ADAL" clId="{23965FA4-BE43-41CE-8A0F-536BB7391708}" dt="2019-10-29T17:28:35.584" v="5087" actId="6549"/>
          <ac:spMkLst>
            <pc:docMk/>
            <pc:sldMk cId="3395237100" sldId="429"/>
            <ac:spMk id="11" creationId="{A4E483D2-4FE5-47AA-A9BF-8F72AD42971F}"/>
          </ac:spMkLst>
        </pc:spChg>
        <pc:picChg chg="del">
          <ac:chgData name="Andrew McCann (MLCSU)" userId="306be7d1-7f78-4633-b915-2639ae210856" providerId="ADAL" clId="{23965FA4-BE43-41CE-8A0F-536BB7391708}" dt="2019-10-29T16:50:50.672" v="3966" actId="478"/>
          <ac:picMkLst>
            <pc:docMk/>
            <pc:sldMk cId="3395237100" sldId="429"/>
            <ac:picMk id="6" creationId="{1B1590C4-F767-4855-96E8-F616507A268E}"/>
          </ac:picMkLst>
        </pc:picChg>
        <pc:picChg chg="del">
          <ac:chgData name="Andrew McCann (MLCSU)" userId="306be7d1-7f78-4633-b915-2639ae210856" providerId="ADAL" clId="{23965FA4-BE43-41CE-8A0F-536BB7391708}" dt="2019-10-29T16:48:05.089" v="3902" actId="478"/>
          <ac:picMkLst>
            <pc:docMk/>
            <pc:sldMk cId="3395237100" sldId="429"/>
            <ac:picMk id="3074" creationId="{01DBA1C8-8F1B-48AF-8B13-ABE178AB08BA}"/>
          </ac:picMkLst>
        </pc:picChg>
        <pc:picChg chg="add mod">
          <ac:chgData name="Andrew McCann (MLCSU)" userId="306be7d1-7f78-4633-b915-2639ae210856" providerId="ADAL" clId="{23965FA4-BE43-41CE-8A0F-536BB7391708}" dt="2019-10-29T16:51:15.339" v="3972" actId="1036"/>
          <ac:picMkLst>
            <pc:docMk/>
            <pc:sldMk cId="3395237100" sldId="429"/>
            <ac:picMk id="4098" creationId="{043B545A-4219-4F47-BEAC-8A267E10470F}"/>
          </ac:picMkLst>
        </pc:picChg>
      </pc:sldChg>
      <pc:sldChg chg="addSp delSp modSp add ord">
        <pc:chgData name="Andrew McCann (MLCSU)" userId="306be7d1-7f78-4633-b915-2639ae210856" providerId="ADAL" clId="{23965FA4-BE43-41CE-8A0F-536BB7391708}" dt="2019-10-29T17:31:24.001" v="5103" actId="1076"/>
        <pc:sldMkLst>
          <pc:docMk/>
          <pc:sldMk cId="3962526743" sldId="430"/>
        </pc:sldMkLst>
        <pc:spChg chg="mod">
          <ac:chgData name="Andrew McCann (MLCSU)" userId="306be7d1-7f78-4633-b915-2639ae210856" providerId="ADAL" clId="{23965FA4-BE43-41CE-8A0F-536BB7391708}" dt="2019-10-29T17:07:56.658" v="4200" actId="20577"/>
          <ac:spMkLst>
            <pc:docMk/>
            <pc:sldMk cId="3962526743" sldId="430"/>
            <ac:spMk id="7" creationId="{E8E6B296-E6E1-4C1A-82E8-C61B86145FCF}"/>
          </ac:spMkLst>
        </pc:spChg>
        <pc:spChg chg="mod">
          <ac:chgData name="Andrew McCann (MLCSU)" userId="306be7d1-7f78-4633-b915-2639ae210856" providerId="ADAL" clId="{23965FA4-BE43-41CE-8A0F-536BB7391708}" dt="2019-10-29T17:30:46.934" v="5099" actId="6549"/>
          <ac:spMkLst>
            <pc:docMk/>
            <pc:sldMk cId="3962526743" sldId="430"/>
            <ac:spMk id="11" creationId="{A4E483D2-4FE5-47AA-A9BF-8F72AD42971F}"/>
          </ac:spMkLst>
        </pc:spChg>
        <pc:picChg chg="add mod">
          <ac:chgData name="Andrew McCann (MLCSU)" userId="306be7d1-7f78-4633-b915-2639ae210856" providerId="ADAL" clId="{23965FA4-BE43-41CE-8A0F-536BB7391708}" dt="2019-10-29T17:31:24.001" v="5103" actId="1076"/>
          <ac:picMkLst>
            <pc:docMk/>
            <pc:sldMk cId="3962526743" sldId="430"/>
            <ac:picMk id="2" creationId="{1AE421B3-1945-4416-BFEB-BBC7AF5554B7}"/>
          </ac:picMkLst>
        </pc:picChg>
        <pc:picChg chg="del">
          <ac:chgData name="Andrew McCann (MLCSU)" userId="306be7d1-7f78-4633-b915-2639ae210856" providerId="ADAL" clId="{23965FA4-BE43-41CE-8A0F-536BB7391708}" dt="2019-10-29T17:07:31.641" v="4146" actId="478"/>
          <ac:picMkLst>
            <pc:docMk/>
            <pc:sldMk cId="3962526743" sldId="430"/>
            <ac:picMk id="3" creationId="{A4BF2CC2-B406-4445-8ECD-70E3DC436026}"/>
          </ac:picMkLst>
        </pc:picChg>
        <pc:picChg chg="add mod modCrop">
          <ac:chgData name="Andrew McCann (MLCSU)" userId="306be7d1-7f78-4633-b915-2639ae210856" providerId="ADAL" clId="{23965FA4-BE43-41CE-8A0F-536BB7391708}" dt="2019-10-29T17:31:22.351" v="5102" actId="1076"/>
          <ac:picMkLst>
            <pc:docMk/>
            <pc:sldMk cId="3962526743" sldId="430"/>
            <ac:picMk id="6" creationId="{ED162C20-0930-44AD-97CA-B7ECCE8E6C85}"/>
          </ac:picMkLst>
        </pc:picChg>
        <pc:picChg chg="del">
          <ac:chgData name="Andrew McCann (MLCSU)" userId="306be7d1-7f78-4633-b915-2639ae210856" providerId="ADAL" clId="{23965FA4-BE43-41CE-8A0F-536BB7391708}" dt="2019-10-29T17:07:34.328" v="4147" actId="478"/>
          <ac:picMkLst>
            <pc:docMk/>
            <pc:sldMk cId="3962526743" sldId="430"/>
            <ac:picMk id="3074" creationId="{01DBA1C8-8F1B-48AF-8B13-ABE178AB08BA}"/>
          </ac:picMkLst>
        </pc:picChg>
      </pc:sldChg>
    </pc:docChg>
  </pc:docChgLst>
  <pc:docChgLst>
    <pc:chgData name="Andrew McCann (MLCSU)" userId="306be7d1-7f78-4633-b915-2639ae210856" providerId="ADAL" clId="{900E2599-070C-4A4F-9AD9-974C997E8D5B}"/>
    <pc:docChg chg="undo custSel addSld delSld modSld sldOrd">
      <pc:chgData name="Andrew McCann (MLCSU)" userId="306be7d1-7f78-4633-b915-2639ae210856" providerId="ADAL" clId="{900E2599-070C-4A4F-9AD9-974C997E8D5B}" dt="2019-10-31T09:59:04.877" v="1695"/>
      <pc:docMkLst>
        <pc:docMk/>
      </pc:docMkLst>
      <pc:sldChg chg="modSp">
        <pc:chgData name="Andrew McCann (MLCSU)" userId="306be7d1-7f78-4633-b915-2639ae210856" providerId="ADAL" clId="{900E2599-070C-4A4F-9AD9-974C997E8D5B}" dt="2019-10-30T15:22:50.320" v="894" actId="20577"/>
        <pc:sldMkLst>
          <pc:docMk/>
          <pc:sldMk cId="3184147574" sldId="405"/>
        </pc:sldMkLst>
        <pc:spChg chg="mod">
          <ac:chgData name="Andrew McCann (MLCSU)" userId="306be7d1-7f78-4633-b915-2639ae210856" providerId="ADAL" clId="{900E2599-070C-4A4F-9AD9-974C997E8D5B}" dt="2019-10-30T15:22:50.320" v="894" actId="20577"/>
          <ac:spMkLst>
            <pc:docMk/>
            <pc:sldMk cId="3184147574" sldId="405"/>
            <ac:spMk id="11" creationId="{A4E483D2-4FE5-47AA-A9BF-8F72AD42971F}"/>
          </ac:spMkLst>
        </pc:spChg>
      </pc:sldChg>
      <pc:sldChg chg="ord">
        <pc:chgData name="Andrew McCann (MLCSU)" userId="306be7d1-7f78-4633-b915-2639ae210856" providerId="ADAL" clId="{900E2599-070C-4A4F-9AD9-974C997E8D5B}" dt="2019-10-31T09:59:04.877" v="1695"/>
        <pc:sldMkLst>
          <pc:docMk/>
          <pc:sldMk cId="3493064325" sldId="408"/>
        </pc:sldMkLst>
      </pc:sldChg>
      <pc:sldChg chg="del">
        <pc:chgData name="Andrew McCann (MLCSU)" userId="306be7d1-7f78-4633-b915-2639ae210856" providerId="ADAL" clId="{900E2599-070C-4A4F-9AD9-974C997E8D5B}" dt="2019-10-30T15:35:51.945" v="1014" actId="2696"/>
        <pc:sldMkLst>
          <pc:docMk/>
          <pc:sldMk cId="277110076" sldId="413"/>
        </pc:sldMkLst>
      </pc:sldChg>
      <pc:sldChg chg="add ord">
        <pc:chgData name="Andrew McCann (MLCSU)" userId="306be7d1-7f78-4633-b915-2639ae210856" providerId="ADAL" clId="{900E2599-070C-4A4F-9AD9-974C997E8D5B}" dt="2019-10-30T15:38:49.558" v="1017"/>
        <pc:sldMkLst>
          <pc:docMk/>
          <pc:sldMk cId="2346753606" sldId="413"/>
        </pc:sldMkLst>
      </pc:sldChg>
      <pc:sldChg chg="modSp">
        <pc:chgData name="Andrew McCann (MLCSU)" userId="306be7d1-7f78-4633-b915-2639ae210856" providerId="ADAL" clId="{900E2599-070C-4A4F-9AD9-974C997E8D5B}" dt="2019-10-30T15:50:44.767" v="1203" actId="6549"/>
        <pc:sldMkLst>
          <pc:docMk/>
          <pc:sldMk cId="2129662757" sldId="417"/>
        </pc:sldMkLst>
        <pc:spChg chg="mod">
          <ac:chgData name="Andrew McCann (MLCSU)" userId="306be7d1-7f78-4633-b915-2639ae210856" providerId="ADAL" clId="{900E2599-070C-4A4F-9AD9-974C997E8D5B}" dt="2019-10-30T15:50:44.767" v="1203" actId="6549"/>
          <ac:spMkLst>
            <pc:docMk/>
            <pc:sldMk cId="2129662757" sldId="417"/>
            <ac:spMk id="11" creationId="{A4E483D2-4FE5-47AA-A9BF-8F72AD42971F}"/>
          </ac:spMkLst>
        </pc:spChg>
      </pc:sldChg>
      <pc:sldChg chg="ord modNotesTx">
        <pc:chgData name="Andrew McCann (MLCSU)" userId="306be7d1-7f78-4633-b915-2639ae210856" providerId="ADAL" clId="{900E2599-070C-4A4F-9AD9-974C997E8D5B}" dt="2019-10-30T15:55:25.165" v="1349" actId="20577"/>
        <pc:sldMkLst>
          <pc:docMk/>
          <pc:sldMk cId="322040073" sldId="418"/>
        </pc:sldMkLst>
      </pc:sldChg>
      <pc:sldChg chg="delSp modSp ord">
        <pc:chgData name="Andrew McCann (MLCSU)" userId="306be7d1-7f78-4633-b915-2639ae210856" providerId="ADAL" clId="{900E2599-070C-4A4F-9AD9-974C997E8D5B}" dt="2019-10-31T09:43:47.123" v="1694" actId="20577"/>
        <pc:sldMkLst>
          <pc:docMk/>
          <pc:sldMk cId="429374044" sldId="419"/>
        </pc:sldMkLst>
        <pc:spChg chg="mod">
          <ac:chgData name="Andrew McCann (MLCSU)" userId="306be7d1-7f78-4633-b915-2639ae210856" providerId="ADAL" clId="{900E2599-070C-4A4F-9AD9-974C997E8D5B}" dt="2019-10-31T09:43:47.123" v="1694" actId="20577"/>
          <ac:spMkLst>
            <pc:docMk/>
            <pc:sldMk cId="429374044" sldId="419"/>
            <ac:spMk id="7" creationId="{E8E6B296-E6E1-4C1A-82E8-C61B86145FCF}"/>
          </ac:spMkLst>
        </pc:spChg>
        <pc:picChg chg="del">
          <ac:chgData name="Andrew McCann (MLCSU)" userId="306be7d1-7f78-4633-b915-2639ae210856" providerId="ADAL" clId="{900E2599-070C-4A4F-9AD9-974C997E8D5B}" dt="2019-10-30T14:41:46.446" v="175"/>
          <ac:picMkLst>
            <pc:docMk/>
            <pc:sldMk cId="429374044" sldId="419"/>
            <ac:picMk id="2" creationId="{7C8B4DD2-29DA-46BB-9041-21AF47769798}"/>
          </ac:picMkLst>
        </pc:picChg>
      </pc:sldChg>
      <pc:sldChg chg="modSp">
        <pc:chgData name="Andrew McCann (MLCSU)" userId="306be7d1-7f78-4633-b915-2639ae210856" providerId="ADAL" clId="{900E2599-070C-4A4F-9AD9-974C997E8D5B}" dt="2019-10-31T09:42:04.823" v="1606" actId="5793"/>
        <pc:sldMkLst>
          <pc:docMk/>
          <pc:sldMk cId="1703200071" sldId="424"/>
        </pc:sldMkLst>
        <pc:spChg chg="mod">
          <ac:chgData name="Andrew McCann (MLCSU)" userId="306be7d1-7f78-4633-b915-2639ae210856" providerId="ADAL" clId="{900E2599-070C-4A4F-9AD9-974C997E8D5B}" dt="2019-10-31T09:42:04.823" v="1606" actId="5793"/>
          <ac:spMkLst>
            <pc:docMk/>
            <pc:sldMk cId="1703200071" sldId="424"/>
            <ac:spMk id="7" creationId="{E8E6B296-E6E1-4C1A-82E8-C61B86145FCF}"/>
          </ac:spMkLst>
        </pc:spChg>
        <pc:spChg chg="mod">
          <ac:chgData name="Andrew McCann (MLCSU)" userId="306be7d1-7f78-4633-b915-2639ae210856" providerId="ADAL" clId="{900E2599-070C-4A4F-9AD9-974C997E8D5B}" dt="2019-10-30T15:22:31.004" v="881" actId="20577"/>
          <ac:spMkLst>
            <pc:docMk/>
            <pc:sldMk cId="1703200071" sldId="424"/>
            <ac:spMk id="11" creationId="{A4E483D2-4FE5-47AA-A9BF-8F72AD42971F}"/>
          </ac:spMkLst>
        </pc:spChg>
      </pc:sldChg>
      <pc:sldChg chg="modSp">
        <pc:chgData name="Andrew McCann (MLCSU)" userId="306be7d1-7f78-4633-b915-2639ae210856" providerId="ADAL" clId="{900E2599-070C-4A4F-9AD9-974C997E8D5B}" dt="2019-10-30T11:41:32.934" v="3" actId="6549"/>
        <pc:sldMkLst>
          <pc:docMk/>
          <pc:sldMk cId="1722274791" sldId="426"/>
        </pc:sldMkLst>
        <pc:spChg chg="mod">
          <ac:chgData name="Andrew McCann (MLCSU)" userId="306be7d1-7f78-4633-b915-2639ae210856" providerId="ADAL" clId="{900E2599-070C-4A4F-9AD9-974C997E8D5B}" dt="2019-10-30T11:41:32.934" v="3" actId="6549"/>
          <ac:spMkLst>
            <pc:docMk/>
            <pc:sldMk cId="1722274791" sldId="426"/>
            <ac:spMk id="11" creationId="{A4E483D2-4FE5-47AA-A9BF-8F72AD42971F}"/>
          </ac:spMkLst>
        </pc:spChg>
      </pc:sldChg>
      <pc:sldChg chg="modSp">
        <pc:chgData name="Andrew McCann (MLCSU)" userId="306be7d1-7f78-4633-b915-2639ae210856" providerId="ADAL" clId="{900E2599-070C-4A4F-9AD9-974C997E8D5B}" dt="2019-10-30T11:44:20.239" v="28" actId="20577"/>
        <pc:sldMkLst>
          <pc:docMk/>
          <pc:sldMk cId="1683847109" sldId="427"/>
        </pc:sldMkLst>
        <pc:spChg chg="mod">
          <ac:chgData name="Andrew McCann (MLCSU)" userId="306be7d1-7f78-4633-b915-2639ae210856" providerId="ADAL" clId="{900E2599-070C-4A4F-9AD9-974C997E8D5B}" dt="2019-10-30T11:44:20.239" v="28" actId="20577"/>
          <ac:spMkLst>
            <pc:docMk/>
            <pc:sldMk cId="1683847109" sldId="427"/>
            <ac:spMk id="11" creationId="{A4E483D2-4FE5-47AA-A9BF-8F72AD42971F}"/>
          </ac:spMkLst>
        </pc:spChg>
      </pc:sldChg>
      <pc:sldChg chg="modSp">
        <pc:chgData name="Andrew McCann (MLCSU)" userId="306be7d1-7f78-4633-b915-2639ae210856" providerId="ADAL" clId="{900E2599-070C-4A4F-9AD9-974C997E8D5B}" dt="2019-10-31T09:42:26.856" v="1644" actId="20577"/>
        <pc:sldMkLst>
          <pc:docMk/>
          <pc:sldMk cId="3395237100" sldId="429"/>
        </pc:sldMkLst>
        <pc:spChg chg="mod">
          <ac:chgData name="Andrew McCann (MLCSU)" userId="306be7d1-7f78-4633-b915-2639ae210856" providerId="ADAL" clId="{900E2599-070C-4A4F-9AD9-974C997E8D5B}" dt="2019-10-31T09:42:26.856" v="1644" actId="20577"/>
          <ac:spMkLst>
            <pc:docMk/>
            <pc:sldMk cId="3395237100" sldId="429"/>
            <ac:spMk id="7" creationId="{E8E6B296-E6E1-4C1A-82E8-C61B86145FCF}"/>
          </ac:spMkLst>
        </pc:spChg>
        <pc:spChg chg="mod">
          <ac:chgData name="Andrew McCann (MLCSU)" userId="306be7d1-7f78-4633-b915-2639ae210856" providerId="ADAL" clId="{900E2599-070C-4A4F-9AD9-974C997E8D5B}" dt="2019-10-30T15:24:29.737" v="1013" actId="20577"/>
          <ac:spMkLst>
            <pc:docMk/>
            <pc:sldMk cId="3395237100" sldId="429"/>
            <ac:spMk id="11" creationId="{A4E483D2-4FE5-47AA-A9BF-8F72AD42971F}"/>
          </ac:spMkLst>
        </pc:spChg>
      </pc:sldChg>
      <pc:sldChg chg="modSp ord">
        <pc:chgData name="Andrew McCann (MLCSU)" userId="306be7d1-7f78-4633-b915-2639ae210856" providerId="ADAL" clId="{900E2599-070C-4A4F-9AD9-974C997E8D5B}" dt="2019-10-31T09:42:51.575" v="1645" actId="6549"/>
        <pc:sldMkLst>
          <pc:docMk/>
          <pc:sldMk cId="3962526743" sldId="430"/>
        </pc:sldMkLst>
        <pc:spChg chg="mod">
          <ac:chgData name="Andrew McCann (MLCSU)" userId="306be7d1-7f78-4633-b915-2639ae210856" providerId="ADAL" clId="{900E2599-070C-4A4F-9AD9-974C997E8D5B}" dt="2019-10-31T09:42:51.575" v="1645" actId="6549"/>
          <ac:spMkLst>
            <pc:docMk/>
            <pc:sldMk cId="3962526743" sldId="430"/>
            <ac:spMk id="7" creationId="{E8E6B296-E6E1-4C1A-82E8-C61B86145FCF}"/>
          </ac:spMkLst>
        </pc:spChg>
        <pc:spChg chg="mod">
          <ac:chgData name="Andrew McCann (MLCSU)" userId="306be7d1-7f78-4633-b915-2639ae210856" providerId="ADAL" clId="{900E2599-070C-4A4F-9AD9-974C997E8D5B}" dt="2019-10-30T15:45:55.996" v="1046" actId="1076"/>
          <ac:spMkLst>
            <pc:docMk/>
            <pc:sldMk cId="3962526743" sldId="430"/>
            <ac:spMk id="11" creationId="{A4E483D2-4FE5-47AA-A9BF-8F72AD42971F}"/>
          </ac:spMkLst>
        </pc:spChg>
        <pc:picChg chg="mod">
          <ac:chgData name="Andrew McCann (MLCSU)" userId="306be7d1-7f78-4633-b915-2639ae210856" providerId="ADAL" clId="{900E2599-070C-4A4F-9AD9-974C997E8D5B}" dt="2019-10-30T15:45:51.017" v="1045" actId="1076"/>
          <ac:picMkLst>
            <pc:docMk/>
            <pc:sldMk cId="3962526743" sldId="430"/>
            <ac:picMk id="6" creationId="{ED162C20-0930-44AD-97CA-B7ECCE8E6C85}"/>
          </ac:picMkLst>
        </pc:picChg>
      </pc:sldChg>
      <pc:sldChg chg="addSp delSp modSp add">
        <pc:chgData name="Andrew McCann (MLCSU)" userId="306be7d1-7f78-4633-b915-2639ae210856" providerId="ADAL" clId="{900E2599-070C-4A4F-9AD9-974C997E8D5B}" dt="2019-10-30T15:57:38.281" v="1541" actId="478"/>
        <pc:sldMkLst>
          <pc:docMk/>
          <pc:sldMk cId="310588394" sldId="431"/>
        </pc:sldMkLst>
        <pc:spChg chg="add del mod">
          <ac:chgData name="Andrew McCann (MLCSU)" userId="306be7d1-7f78-4633-b915-2639ae210856" providerId="ADAL" clId="{900E2599-070C-4A4F-9AD9-974C997E8D5B}" dt="2019-10-30T14:21:51.446" v="87" actId="478"/>
          <ac:spMkLst>
            <pc:docMk/>
            <pc:sldMk cId="310588394" sldId="431"/>
            <ac:spMk id="2" creationId="{3278F751-0C7C-480A-BDBB-FC4997214C86}"/>
          </ac:spMkLst>
        </pc:spChg>
        <pc:spChg chg="mod">
          <ac:chgData name="Andrew McCann (MLCSU)" userId="306be7d1-7f78-4633-b915-2639ae210856" providerId="ADAL" clId="{900E2599-070C-4A4F-9AD9-974C997E8D5B}" dt="2019-10-30T14:20:31.936" v="52" actId="20577"/>
          <ac:spMkLst>
            <pc:docMk/>
            <pc:sldMk cId="310588394" sldId="431"/>
            <ac:spMk id="7" creationId="{E8E6B296-E6E1-4C1A-82E8-C61B86145FCF}"/>
          </ac:spMkLst>
        </pc:spChg>
        <pc:spChg chg="add mod">
          <ac:chgData name="Andrew McCann (MLCSU)" userId="306be7d1-7f78-4633-b915-2639ae210856" providerId="ADAL" clId="{900E2599-070C-4A4F-9AD9-974C997E8D5B}" dt="2019-10-30T14:22:10.681" v="106" actId="1076"/>
          <ac:spMkLst>
            <pc:docMk/>
            <pc:sldMk cId="310588394" sldId="431"/>
            <ac:spMk id="8" creationId="{0F1620AB-74D5-40B6-A545-7C878B19F4B7}"/>
          </ac:spMkLst>
        </pc:spChg>
        <pc:spChg chg="add del mod">
          <ac:chgData name="Andrew McCann (MLCSU)" userId="306be7d1-7f78-4633-b915-2639ae210856" providerId="ADAL" clId="{900E2599-070C-4A4F-9AD9-974C997E8D5B}" dt="2019-10-30T15:57:38.281" v="1541" actId="478"/>
          <ac:spMkLst>
            <pc:docMk/>
            <pc:sldMk cId="310588394" sldId="431"/>
            <ac:spMk id="9" creationId="{5E5137F9-4A62-480D-ABB6-E387D27F90A5}"/>
          </ac:spMkLst>
        </pc:spChg>
        <pc:picChg chg="del">
          <ac:chgData name="Andrew McCann (MLCSU)" userId="306be7d1-7f78-4633-b915-2639ae210856" providerId="ADAL" clId="{900E2599-070C-4A4F-9AD9-974C997E8D5B}" dt="2019-10-30T14:20:07.683" v="30" actId="478"/>
          <ac:picMkLst>
            <pc:docMk/>
            <pc:sldMk cId="310588394" sldId="431"/>
            <ac:picMk id="3" creationId="{BA0AFADA-D73C-4174-85D1-7C372EE2BF13}"/>
          </ac:picMkLst>
        </pc:picChg>
        <pc:picChg chg="add mod">
          <ac:chgData name="Andrew McCann (MLCSU)" userId="306be7d1-7f78-4633-b915-2639ae210856" providerId="ADAL" clId="{900E2599-070C-4A4F-9AD9-974C997E8D5B}" dt="2019-10-30T14:25:09.545" v="107" actId="1076"/>
          <ac:picMkLst>
            <pc:docMk/>
            <pc:sldMk cId="310588394" sldId="431"/>
            <ac:picMk id="6" creationId="{64936667-438E-4C18-9B3C-AB766B41AE38}"/>
          </ac:picMkLst>
        </pc:picChg>
      </pc:sldChg>
      <pc:sldChg chg="addSp delSp modSp add ord">
        <pc:chgData name="Andrew McCann (MLCSU)" userId="306be7d1-7f78-4633-b915-2639ae210856" providerId="ADAL" clId="{900E2599-070C-4A4F-9AD9-974C997E8D5B}" dt="2019-10-30T15:46:56.872" v="1047"/>
        <pc:sldMkLst>
          <pc:docMk/>
          <pc:sldMk cId="2946250100" sldId="432"/>
        </pc:sldMkLst>
        <pc:spChg chg="add del mod">
          <ac:chgData name="Andrew McCann (MLCSU)" userId="306be7d1-7f78-4633-b915-2639ae210856" providerId="ADAL" clId="{900E2599-070C-4A4F-9AD9-974C997E8D5B}" dt="2019-10-30T14:53:59.563" v="279" actId="478"/>
          <ac:spMkLst>
            <pc:docMk/>
            <pc:sldMk cId="2946250100" sldId="432"/>
            <ac:spMk id="6" creationId="{FD673063-2C20-4C31-A37C-1B0D046963C8}"/>
          </ac:spMkLst>
        </pc:spChg>
        <pc:spChg chg="mod">
          <ac:chgData name="Andrew McCann (MLCSU)" userId="306be7d1-7f78-4633-b915-2639ae210856" providerId="ADAL" clId="{900E2599-070C-4A4F-9AD9-974C997E8D5B}" dt="2019-10-30T15:17:18.871" v="821" actId="6549"/>
          <ac:spMkLst>
            <pc:docMk/>
            <pc:sldMk cId="2946250100" sldId="432"/>
            <ac:spMk id="7" creationId="{E8E6B296-E6E1-4C1A-82E8-C61B86145FCF}"/>
          </ac:spMkLst>
        </pc:spChg>
        <pc:spChg chg="add mod">
          <ac:chgData name="Andrew McCann (MLCSU)" userId="306be7d1-7f78-4633-b915-2639ae210856" providerId="ADAL" clId="{900E2599-070C-4A4F-9AD9-974C997E8D5B}" dt="2019-10-30T15:08:30.238" v="458" actId="1076"/>
          <ac:spMkLst>
            <pc:docMk/>
            <pc:sldMk cId="2946250100" sldId="432"/>
            <ac:spMk id="8" creationId="{09D18C4F-2483-40C5-B48D-417046837D91}"/>
          </ac:spMkLst>
        </pc:spChg>
        <pc:spChg chg="add del mod">
          <ac:chgData name="Andrew McCann (MLCSU)" userId="306be7d1-7f78-4633-b915-2639ae210856" providerId="ADAL" clId="{900E2599-070C-4A4F-9AD9-974C997E8D5B}" dt="2019-10-30T14:58:55.173" v="391" actId="478"/>
          <ac:spMkLst>
            <pc:docMk/>
            <pc:sldMk cId="2946250100" sldId="432"/>
            <ac:spMk id="9" creationId="{D4DFFE3B-4D25-4F3E-9EDB-E33596B6FC3A}"/>
          </ac:spMkLst>
        </pc:spChg>
        <pc:spChg chg="add mod">
          <ac:chgData name="Andrew McCann (MLCSU)" userId="306be7d1-7f78-4633-b915-2639ae210856" providerId="ADAL" clId="{900E2599-070C-4A4F-9AD9-974C997E8D5B}" dt="2019-10-30T15:12:37.572" v="684" actId="20577"/>
          <ac:spMkLst>
            <pc:docMk/>
            <pc:sldMk cId="2946250100" sldId="432"/>
            <ac:spMk id="10" creationId="{D949F1D8-1E67-4792-AC20-B3ED24D543A1}"/>
          </ac:spMkLst>
        </pc:spChg>
        <pc:picChg chg="add mod">
          <ac:chgData name="Andrew McCann (MLCSU)" userId="306be7d1-7f78-4633-b915-2639ae210856" providerId="ADAL" clId="{900E2599-070C-4A4F-9AD9-974C997E8D5B}" dt="2019-10-30T15:01:04.139" v="415" actId="692"/>
          <ac:picMkLst>
            <pc:docMk/>
            <pc:sldMk cId="2946250100" sldId="432"/>
            <ac:picMk id="2" creationId="{6762CB1F-ED71-4DDB-9FB3-F37085BBC6FD}"/>
          </ac:picMkLst>
        </pc:picChg>
        <pc:picChg chg="del">
          <ac:chgData name="Andrew McCann (MLCSU)" userId="306be7d1-7f78-4633-b915-2639ae210856" providerId="ADAL" clId="{900E2599-070C-4A4F-9AD9-974C997E8D5B}" dt="2019-10-30T14:41:53.196" v="177" actId="478"/>
          <ac:picMkLst>
            <pc:docMk/>
            <pc:sldMk cId="2946250100" sldId="432"/>
            <ac:picMk id="3" creationId="{D81E44BB-086D-4C94-9091-246D0725FFD4}"/>
          </ac:picMkLst>
        </pc:picChg>
      </pc:sldChg>
      <pc:sldChg chg="modSp">
        <pc:chgData name="Andrew McCann (MLCSU)" userId="306be7d1-7f78-4633-b915-2639ae210856" providerId="ADAL" clId="{900E2599-070C-4A4F-9AD9-974C997E8D5B}" dt="2019-10-30T16:41:47.602" v="1544" actId="20577"/>
        <pc:sldMkLst>
          <pc:docMk/>
          <pc:sldMk cId="2196922296" sldId="433"/>
        </pc:sldMkLst>
        <pc:spChg chg="mod">
          <ac:chgData name="Andrew McCann (MLCSU)" userId="306be7d1-7f78-4633-b915-2639ae210856" providerId="ADAL" clId="{900E2599-070C-4A4F-9AD9-974C997E8D5B}" dt="2019-10-30T15:56:16.932" v="1359" actId="20577"/>
          <ac:spMkLst>
            <pc:docMk/>
            <pc:sldMk cId="2196922296" sldId="433"/>
            <ac:spMk id="7" creationId="{E8E6B296-E6E1-4C1A-82E8-C61B86145FCF}"/>
          </ac:spMkLst>
        </pc:spChg>
        <pc:spChg chg="mod">
          <ac:chgData name="Andrew McCann (MLCSU)" userId="306be7d1-7f78-4633-b915-2639ae210856" providerId="ADAL" clId="{900E2599-070C-4A4F-9AD9-974C997E8D5B}" dt="2019-10-30T16:41:47.602" v="1544" actId="20577"/>
          <ac:spMkLst>
            <pc:docMk/>
            <pc:sldMk cId="2196922296" sldId="433"/>
            <ac:spMk id="11" creationId="{A4E483D2-4FE5-47AA-A9BF-8F72AD42971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NULL"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NULL"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NULL"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A&amp;E Attendances, Average Error (MAPE), 52 Weekly Forecasts (13 day horizon) 16/01/18 onwards (lower is better)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Analysis!$C$36</c:f>
              <c:strCache>
                <c:ptCount val="1"/>
                <c:pt idx="0">
                  <c:v>6Weeks</c:v>
                </c:pt>
              </c:strCache>
            </c:strRef>
          </c:tx>
          <c:spPr>
            <a:solidFill>
              <a:schemeClr val="bg1">
                <a:lumMod val="75000"/>
              </a:schemeClr>
            </a:solidFill>
            <a:ln>
              <a:noFill/>
            </a:ln>
            <a:effectLst/>
          </c:spPr>
          <c:invertIfNegative val="0"/>
          <c:cat>
            <c:numRef>
              <c:f>Analysis!$A$37:$A$56</c:f>
              <c:numCache>
                <c:formatCode>General</c:formatCode>
                <c:ptCount val="20"/>
                <c:pt idx="0">
                  <c:v>48</c:v>
                </c:pt>
                <c:pt idx="1">
                  <c:v>50</c:v>
                </c:pt>
                <c:pt idx="2">
                  <c:v>51</c:v>
                </c:pt>
                <c:pt idx="3">
                  <c:v>52</c:v>
                </c:pt>
                <c:pt idx="4">
                  <c:v>53</c:v>
                </c:pt>
                <c:pt idx="5">
                  <c:v>54</c:v>
                </c:pt>
                <c:pt idx="6">
                  <c:v>56</c:v>
                </c:pt>
                <c:pt idx="7">
                  <c:v>58</c:v>
                </c:pt>
                <c:pt idx="8">
                  <c:v>59</c:v>
                </c:pt>
                <c:pt idx="9">
                  <c:v>60</c:v>
                </c:pt>
                <c:pt idx="10">
                  <c:v>61</c:v>
                </c:pt>
                <c:pt idx="11">
                  <c:v>62</c:v>
                </c:pt>
                <c:pt idx="12">
                  <c:v>63</c:v>
                </c:pt>
                <c:pt idx="13">
                  <c:v>64</c:v>
                </c:pt>
                <c:pt idx="14">
                  <c:v>67</c:v>
                </c:pt>
                <c:pt idx="15">
                  <c:v>69</c:v>
                </c:pt>
                <c:pt idx="16">
                  <c:v>71</c:v>
                </c:pt>
                <c:pt idx="17">
                  <c:v>72</c:v>
                </c:pt>
                <c:pt idx="18">
                  <c:v>73</c:v>
                </c:pt>
                <c:pt idx="19">
                  <c:v>74</c:v>
                </c:pt>
              </c:numCache>
            </c:numRef>
          </c:cat>
          <c:val>
            <c:numRef>
              <c:f>Analysis!$C$37:$C$56</c:f>
              <c:numCache>
                <c:formatCode>0.00</c:formatCode>
                <c:ptCount val="20"/>
                <c:pt idx="0">
                  <c:v>7.6286367438036073</c:v>
                </c:pt>
                <c:pt idx="1">
                  <c:v>10.245169500923542</c:v>
                </c:pt>
                <c:pt idx="2">
                  <c:v>7.2713533608793695</c:v>
                </c:pt>
                <c:pt idx="3">
                  <c:v>8.0047028003468164</c:v>
                </c:pt>
                <c:pt idx="4">
                  <c:v>8.3033240393391257</c:v>
                </c:pt>
                <c:pt idx="5">
                  <c:v>6.6272690574511266</c:v>
                </c:pt>
                <c:pt idx="6">
                  <c:v>8.9337651626360959</c:v>
                </c:pt>
                <c:pt idx="7">
                  <c:v>8.3561856100376062</c:v>
                </c:pt>
                <c:pt idx="8">
                  <c:v>7.4391555894455719</c:v>
                </c:pt>
                <c:pt idx="9">
                  <c:v>8.7850924383164983</c:v>
                </c:pt>
                <c:pt idx="10">
                  <c:v>7.0377391666540978</c:v>
                </c:pt>
                <c:pt idx="11">
                  <c:v>7.7691346947114299</c:v>
                </c:pt>
                <c:pt idx="12">
                  <c:v>6.9842837481281315</c:v>
                </c:pt>
                <c:pt idx="13">
                  <c:v>13.1084380860227</c:v>
                </c:pt>
                <c:pt idx="14">
                  <c:v>9.8187834923202892</c:v>
                </c:pt>
                <c:pt idx="15">
                  <c:v>12.201971788141778</c:v>
                </c:pt>
                <c:pt idx="16">
                  <c:v>8.6761739985622093</c:v>
                </c:pt>
                <c:pt idx="17">
                  <c:v>11.223857111320283</c:v>
                </c:pt>
                <c:pt idx="18">
                  <c:v>8.3103614958828977</c:v>
                </c:pt>
                <c:pt idx="19">
                  <c:v>6.7444217456301807</c:v>
                </c:pt>
              </c:numCache>
            </c:numRef>
          </c:val>
          <c:extLst>
            <c:ext xmlns:c16="http://schemas.microsoft.com/office/drawing/2014/chart" uri="{C3380CC4-5D6E-409C-BE32-E72D297353CC}">
              <c16:uniqueId val="{00000000-5A72-498C-A0FE-2D2EC6339819}"/>
            </c:ext>
          </c:extLst>
        </c:ser>
        <c:ser>
          <c:idx val="1"/>
          <c:order val="1"/>
          <c:tx>
            <c:strRef>
              <c:f>Analysis!$B$36</c:f>
              <c:strCache>
                <c:ptCount val="1"/>
                <c:pt idx="0">
                  <c:v>RCMT</c:v>
                </c:pt>
              </c:strCache>
            </c:strRef>
          </c:tx>
          <c:spPr>
            <a:solidFill>
              <a:schemeClr val="accent5">
                <a:lumMod val="40000"/>
                <a:lumOff val="60000"/>
              </a:schemeClr>
            </a:solidFill>
            <a:ln>
              <a:noFill/>
            </a:ln>
            <a:effectLst/>
          </c:spPr>
          <c:invertIfNegative val="0"/>
          <c:cat>
            <c:numRef>
              <c:f>Analysis!$A$37:$A$56</c:f>
              <c:numCache>
                <c:formatCode>General</c:formatCode>
                <c:ptCount val="20"/>
                <c:pt idx="0">
                  <c:v>48</c:v>
                </c:pt>
                <c:pt idx="1">
                  <c:v>50</c:v>
                </c:pt>
                <c:pt idx="2">
                  <c:v>51</c:v>
                </c:pt>
                <c:pt idx="3">
                  <c:v>52</c:v>
                </c:pt>
                <c:pt idx="4">
                  <c:v>53</c:v>
                </c:pt>
                <c:pt idx="5">
                  <c:v>54</c:v>
                </c:pt>
                <c:pt idx="6">
                  <c:v>56</c:v>
                </c:pt>
                <c:pt idx="7">
                  <c:v>58</c:v>
                </c:pt>
                <c:pt idx="8">
                  <c:v>59</c:v>
                </c:pt>
                <c:pt idx="9">
                  <c:v>60</c:v>
                </c:pt>
                <c:pt idx="10">
                  <c:v>61</c:v>
                </c:pt>
                <c:pt idx="11">
                  <c:v>62</c:v>
                </c:pt>
                <c:pt idx="12">
                  <c:v>63</c:v>
                </c:pt>
                <c:pt idx="13">
                  <c:v>64</c:v>
                </c:pt>
                <c:pt idx="14">
                  <c:v>67</c:v>
                </c:pt>
                <c:pt idx="15">
                  <c:v>69</c:v>
                </c:pt>
                <c:pt idx="16">
                  <c:v>71</c:v>
                </c:pt>
                <c:pt idx="17">
                  <c:v>72</c:v>
                </c:pt>
                <c:pt idx="18">
                  <c:v>73</c:v>
                </c:pt>
                <c:pt idx="19">
                  <c:v>74</c:v>
                </c:pt>
              </c:numCache>
            </c:numRef>
          </c:cat>
          <c:val>
            <c:numRef>
              <c:f>Analysis!$B$37:$B$56</c:f>
              <c:numCache>
                <c:formatCode>0.00</c:formatCode>
                <c:ptCount val="20"/>
                <c:pt idx="0">
                  <c:v>7.6828296858011589</c:v>
                </c:pt>
                <c:pt idx="1">
                  <c:v>10.420321253387526</c:v>
                </c:pt>
                <c:pt idx="2">
                  <c:v>7.8039508087076781</c:v>
                </c:pt>
                <c:pt idx="3">
                  <c:v>8.216291922832438</c:v>
                </c:pt>
                <c:pt idx="4">
                  <c:v>8.2818254730570526</c:v>
                </c:pt>
                <c:pt idx="5">
                  <c:v>6.5619718616077218</c:v>
                </c:pt>
                <c:pt idx="6">
                  <c:v>9.2385163197853917</c:v>
                </c:pt>
                <c:pt idx="7">
                  <c:v>8.4944843931495697</c:v>
                </c:pt>
                <c:pt idx="8">
                  <c:v>7.5381332042085063</c:v>
                </c:pt>
                <c:pt idx="9">
                  <c:v>8.8861316053083286</c:v>
                </c:pt>
                <c:pt idx="10">
                  <c:v>7.2371957614353715</c:v>
                </c:pt>
                <c:pt idx="11">
                  <c:v>8.2893430366233289</c:v>
                </c:pt>
                <c:pt idx="12">
                  <c:v>7.4045698077093123</c:v>
                </c:pt>
                <c:pt idx="13">
                  <c:v>13.24651864804382</c:v>
                </c:pt>
                <c:pt idx="14">
                  <c:v>9.9721409622649162</c:v>
                </c:pt>
                <c:pt idx="15">
                  <c:v>8.3336621595087763</c:v>
                </c:pt>
                <c:pt idx="16">
                  <c:v>9.3984122231239535</c:v>
                </c:pt>
                <c:pt idx="17">
                  <c:v>11.723595944000701</c:v>
                </c:pt>
                <c:pt idx="18">
                  <c:v>9.1277190462060442</c:v>
                </c:pt>
                <c:pt idx="19">
                  <c:v>7.3226704271830663</c:v>
                </c:pt>
              </c:numCache>
            </c:numRef>
          </c:val>
          <c:extLst>
            <c:ext xmlns:c16="http://schemas.microsoft.com/office/drawing/2014/chart" uri="{C3380CC4-5D6E-409C-BE32-E72D297353CC}">
              <c16:uniqueId val="{00000001-5A72-498C-A0FE-2D2EC6339819}"/>
            </c:ext>
          </c:extLst>
        </c:ser>
        <c:ser>
          <c:idx val="2"/>
          <c:order val="2"/>
          <c:tx>
            <c:strRef>
              <c:f>Analysis!$D$36</c:f>
              <c:strCache>
                <c:ptCount val="1"/>
                <c:pt idx="0">
                  <c:v>DHR05a</c:v>
                </c:pt>
              </c:strCache>
            </c:strRef>
          </c:tx>
          <c:spPr>
            <a:solidFill>
              <a:srgbClr val="00B050"/>
            </a:solidFill>
            <a:ln>
              <a:noFill/>
            </a:ln>
            <a:effectLst/>
          </c:spPr>
          <c:invertIfNegative val="0"/>
          <c:dPt>
            <c:idx val="7"/>
            <c:invertIfNegative val="0"/>
            <c:bubble3D val="0"/>
            <c:spPr>
              <a:solidFill>
                <a:srgbClr val="FF0000"/>
              </a:solidFill>
              <a:ln>
                <a:noFill/>
              </a:ln>
              <a:effectLst/>
            </c:spPr>
            <c:extLst>
              <c:ext xmlns:c16="http://schemas.microsoft.com/office/drawing/2014/chart" uri="{C3380CC4-5D6E-409C-BE32-E72D297353CC}">
                <c16:uniqueId val="{00000003-5A72-498C-A0FE-2D2EC6339819}"/>
              </c:ext>
            </c:extLst>
          </c:dPt>
          <c:cat>
            <c:numRef>
              <c:f>Analysis!$A$37:$A$56</c:f>
              <c:numCache>
                <c:formatCode>General</c:formatCode>
                <c:ptCount val="20"/>
                <c:pt idx="0">
                  <c:v>48</c:v>
                </c:pt>
                <c:pt idx="1">
                  <c:v>50</c:v>
                </c:pt>
                <c:pt idx="2">
                  <c:v>51</c:v>
                </c:pt>
                <c:pt idx="3">
                  <c:v>52</c:v>
                </c:pt>
                <c:pt idx="4">
                  <c:v>53</c:v>
                </c:pt>
                <c:pt idx="5">
                  <c:v>54</c:v>
                </c:pt>
                <c:pt idx="6">
                  <c:v>56</c:v>
                </c:pt>
                <c:pt idx="7">
                  <c:v>58</c:v>
                </c:pt>
                <c:pt idx="8">
                  <c:v>59</c:v>
                </c:pt>
                <c:pt idx="9">
                  <c:v>60</c:v>
                </c:pt>
                <c:pt idx="10">
                  <c:v>61</c:v>
                </c:pt>
                <c:pt idx="11">
                  <c:v>62</c:v>
                </c:pt>
                <c:pt idx="12">
                  <c:v>63</c:v>
                </c:pt>
                <c:pt idx="13">
                  <c:v>64</c:v>
                </c:pt>
                <c:pt idx="14">
                  <c:v>67</c:v>
                </c:pt>
                <c:pt idx="15">
                  <c:v>69</c:v>
                </c:pt>
                <c:pt idx="16">
                  <c:v>71</c:v>
                </c:pt>
                <c:pt idx="17">
                  <c:v>72</c:v>
                </c:pt>
                <c:pt idx="18">
                  <c:v>73</c:v>
                </c:pt>
                <c:pt idx="19">
                  <c:v>74</c:v>
                </c:pt>
              </c:numCache>
            </c:numRef>
          </c:cat>
          <c:val>
            <c:numRef>
              <c:f>Analysis!$D$37:$D$56</c:f>
              <c:numCache>
                <c:formatCode>0.00</c:formatCode>
                <c:ptCount val="20"/>
                <c:pt idx="0">
                  <c:v>6.538419840404627</c:v>
                </c:pt>
                <c:pt idx="1">
                  <c:v>9.0009431455847029</c:v>
                </c:pt>
                <c:pt idx="2">
                  <c:v>6.5969583412669275</c:v>
                </c:pt>
                <c:pt idx="3">
                  <c:v>6.8874481471586222</c:v>
                </c:pt>
                <c:pt idx="4">
                  <c:v>6.9328766713995922</c:v>
                </c:pt>
                <c:pt idx="5">
                  <c:v>5.2392115570643938</c:v>
                </c:pt>
                <c:pt idx="6">
                  <c:v>7.915580131364238</c:v>
                </c:pt>
                <c:pt idx="7">
                  <c:v>8.8562129591712431</c:v>
                </c:pt>
                <c:pt idx="8">
                  <c:v>6.6011157047486737</c:v>
                </c:pt>
                <c:pt idx="9">
                  <c:v>7.9797483530628721</c:v>
                </c:pt>
                <c:pt idx="10">
                  <c:v>6.6590181283763021</c:v>
                </c:pt>
                <c:pt idx="11">
                  <c:v>6.8017863902730635</c:v>
                </c:pt>
                <c:pt idx="12">
                  <c:v>5.806207768690796</c:v>
                </c:pt>
                <c:pt idx="13">
                  <c:v>11.50823649415266</c:v>
                </c:pt>
                <c:pt idx="14">
                  <c:v>7.890583028150929</c:v>
                </c:pt>
                <c:pt idx="15">
                  <c:v>8.1750840621011314</c:v>
                </c:pt>
                <c:pt idx="16">
                  <c:v>8.0319761270069403</c:v>
                </c:pt>
                <c:pt idx="17">
                  <c:v>9.0361747140584185</c:v>
                </c:pt>
                <c:pt idx="18">
                  <c:v>7.9796929704184256</c:v>
                </c:pt>
                <c:pt idx="19">
                  <c:v>6.3671883106097429</c:v>
                </c:pt>
              </c:numCache>
            </c:numRef>
          </c:val>
          <c:extLst>
            <c:ext xmlns:c16="http://schemas.microsoft.com/office/drawing/2014/chart" uri="{C3380CC4-5D6E-409C-BE32-E72D297353CC}">
              <c16:uniqueId val="{00000004-5A72-498C-A0FE-2D2EC6339819}"/>
            </c:ext>
          </c:extLst>
        </c:ser>
        <c:dLbls>
          <c:showLegendKey val="0"/>
          <c:showVal val="0"/>
          <c:showCatName val="0"/>
          <c:showSerName val="0"/>
          <c:showPercent val="0"/>
          <c:showBubbleSize val="0"/>
        </c:dLbls>
        <c:gapWidth val="100"/>
        <c:axId val="345170064"/>
        <c:axId val="347512944"/>
      </c:barChart>
      <c:catAx>
        <c:axId val="34517006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GB" sz="1200"/>
                  <a:t>Hospital</a:t>
                </a:r>
                <a:r>
                  <a:rPr lang="en-GB" sz="1200" baseline="0"/>
                  <a:t> code</a:t>
                </a:r>
                <a:endParaRPr lang="en-GB" sz="1200"/>
              </a:p>
            </c:rich>
          </c:tx>
          <c:layout>
            <c:manualLayout>
              <c:xMode val="edge"/>
              <c:yMode val="edge"/>
              <c:x val="0.4221705199084157"/>
              <c:y val="0.825774366592569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7512944"/>
        <c:crosses val="autoZero"/>
        <c:auto val="1"/>
        <c:lblAlgn val="ctr"/>
        <c:lblOffset val="100"/>
        <c:noMultiLvlLbl val="0"/>
      </c:catAx>
      <c:valAx>
        <c:axId val="34751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Percentage error (MAPE)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5170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A&amp;E Attendances, Number of weeks when each forecast method</a:t>
            </a:r>
            <a:r>
              <a:rPr lang="en-GB" baseline="0"/>
              <a:t> has the lowest a</a:t>
            </a:r>
            <a:r>
              <a:rPr lang="en-GB"/>
              <a:t>verage error (MAPE)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2"/>
          <c:order val="0"/>
          <c:tx>
            <c:strRef>
              <c:f>Analysis!$B$62</c:f>
              <c:strCache>
                <c:ptCount val="1"/>
                <c:pt idx="0">
                  <c:v>RCMT</c:v>
                </c:pt>
              </c:strCache>
            </c:strRef>
          </c:tx>
          <c:spPr>
            <a:solidFill>
              <a:schemeClr val="accent5">
                <a:lumMod val="40000"/>
                <a:lumOff val="60000"/>
              </a:schemeClr>
            </a:solidFill>
            <a:ln>
              <a:noFill/>
            </a:ln>
            <a:effectLst/>
          </c:spPr>
          <c:invertIfNegative val="0"/>
          <c:cat>
            <c:numRef>
              <c:f>Analysis!$A$63:$A$82</c:f>
              <c:numCache>
                <c:formatCode>General</c:formatCode>
                <c:ptCount val="20"/>
                <c:pt idx="0">
                  <c:v>48</c:v>
                </c:pt>
                <c:pt idx="1">
                  <c:v>50</c:v>
                </c:pt>
                <c:pt idx="2">
                  <c:v>51</c:v>
                </c:pt>
                <c:pt idx="3">
                  <c:v>52</c:v>
                </c:pt>
                <c:pt idx="4">
                  <c:v>53</c:v>
                </c:pt>
                <c:pt idx="5">
                  <c:v>54</c:v>
                </c:pt>
                <c:pt idx="6">
                  <c:v>56</c:v>
                </c:pt>
                <c:pt idx="7">
                  <c:v>58</c:v>
                </c:pt>
                <c:pt idx="8">
                  <c:v>59</c:v>
                </c:pt>
                <c:pt idx="9">
                  <c:v>60</c:v>
                </c:pt>
                <c:pt idx="10">
                  <c:v>61</c:v>
                </c:pt>
                <c:pt idx="11">
                  <c:v>62</c:v>
                </c:pt>
                <c:pt idx="12">
                  <c:v>63</c:v>
                </c:pt>
                <c:pt idx="13">
                  <c:v>64</c:v>
                </c:pt>
                <c:pt idx="14">
                  <c:v>67</c:v>
                </c:pt>
                <c:pt idx="15">
                  <c:v>69</c:v>
                </c:pt>
                <c:pt idx="16">
                  <c:v>71</c:v>
                </c:pt>
                <c:pt idx="17">
                  <c:v>72</c:v>
                </c:pt>
                <c:pt idx="18">
                  <c:v>73</c:v>
                </c:pt>
                <c:pt idx="19">
                  <c:v>74</c:v>
                </c:pt>
              </c:numCache>
            </c:numRef>
          </c:cat>
          <c:val>
            <c:numRef>
              <c:f>Analysis!$B$63:$B$82</c:f>
              <c:numCache>
                <c:formatCode>General</c:formatCode>
                <c:ptCount val="20"/>
                <c:pt idx="0">
                  <c:v>16</c:v>
                </c:pt>
                <c:pt idx="1">
                  <c:v>16</c:v>
                </c:pt>
                <c:pt idx="2">
                  <c:v>15</c:v>
                </c:pt>
                <c:pt idx="3">
                  <c:v>13</c:v>
                </c:pt>
                <c:pt idx="4">
                  <c:v>9</c:v>
                </c:pt>
                <c:pt idx="5">
                  <c:v>10</c:v>
                </c:pt>
                <c:pt idx="6">
                  <c:v>10</c:v>
                </c:pt>
                <c:pt idx="7">
                  <c:v>29</c:v>
                </c:pt>
                <c:pt idx="8">
                  <c:v>19</c:v>
                </c:pt>
                <c:pt idx="9">
                  <c:v>12</c:v>
                </c:pt>
                <c:pt idx="10">
                  <c:v>19</c:v>
                </c:pt>
                <c:pt idx="11">
                  <c:v>17</c:v>
                </c:pt>
                <c:pt idx="12">
                  <c:v>14</c:v>
                </c:pt>
                <c:pt idx="13">
                  <c:v>16</c:v>
                </c:pt>
                <c:pt idx="14">
                  <c:v>10</c:v>
                </c:pt>
                <c:pt idx="15">
                  <c:v>24</c:v>
                </c:pt>
                <c:pt idx="16">
                  <c:v>21</c:v>
                </c:pt>
                <c:pt idx="17">
                  <c:v>12</c:v>
                </c:pt>
                <c:pt idx="18">
                  <c:v>24</c:v>
                </c:pt>
                <c:pt idx="19">
                  <c:v>26</c:v>
                </c:pt>
              </c:numCache>
            </c:numRef>
          </c:val>
          <c:extLst>
            <c:ext xmlns:c16="http://schemas.microsoft.com/office/drawing/2014/chart" uri="{C3380CC4-5D6E-409C-BE32-E72D297353CC}">
              <c16:uniqueId val="{00000000-7E61-4FB6-A103-2BCA52FCFA45}"/>
            </c:ext>
          </c:extLst>
        </c:ser>
        <c:ser>
          <c:idx val="1"/>
          <c:order val="1"/>
          <c:tx>
            <c:strRef>
              <c:f>Analysis!$C$62</c:f>
              <c:strCache>
                <c:ptCount val="1"/>
                <c:pt idx="0">
                  <c:v>DHR05a</c:v>
                </c:pt>
              </c:strCache>
            </c:strRef>
          </c:tx>
          <c:spPr>
            <a:solidFill>
              <a:srgbClr val="00B050"/>
            </a:solidFill>
            <a:ln>
              <a:noFill/>
            </a:ln>
            <a:effectLst/>
          </c:spPr>
          <c:invertIfNegative val="0"/>
          <c:dPt>
            <c:idx val="7"/>
            <c:invertIfNegative val="0"/>
            <c:bubble3D val="0"/>
            <c:spPr>
              <a:solidFill>
                <a:srgbClr val="FF0000"/>
              </a:solidFill>
              <a:ln>
                <a:noFill/>
              </a:ln>
              <a:effectLst/>
            </c:spPr>
            <c:extLst>
              <c:ext xmlns:c16="http://schemas.microsoft.com/office/drawing/2014/chart" uri="{C3380CC4-5D6E-409C-BE32-E72D297353CC}">
                <c16:uniqueId val="{00000001-61A2-4FE7-B540-48160197DC27}"/>
              </c:ext>
            </c:extLst>
          </c:dPt>
          <c:dPt>
            <c:idx val="19"/>
            <c:invertIfNegative val="0"/>
            <c:bubble3D val="0"/>
            <c:spPr>
              <a:solidFill>
                <a:schemeClr val="accent4">
                  <a:lumMod val="60000"/>
                  <a:lumOff val="40000"/>
                </a:schemeClr>
              </a:solidFill>
              <a:ln>
                <a:noFill/>
              </a:ln>
              <a:effectLst/>
            </c:spPr>
            <c:extLst>
              <c:ext xmlns:c16="http://schemas.microsoft.com/office/drawing/2014/chart" uri="{C3380CC4-5D6E-409C-BE32-E72D297353CC}">
                <c16:uniqueId val="{00000003-61A2-4FE7-B540-48160197DC27}"/>
              </c:ext>
            </c:extLst>
          </c:dPt>
          <c:cat>
            <c:numRef>
              <c:f>Analysis!$A$63:$A$82</c:f>
              <c:numCache>
                <c:formatCode>General</c:formatCode>
                <c:ptCount val="20"/>
                <c:pt idx="0">
                  <c:v>48</c:v>
                </c:pt>
                <c:pt idx="1">
                  <c:v>50</c:v>
                </c:pt>
                <c:pt idx="2">
                  <c:v>51</c:v>
                </c:pt>
                <c:pt idx="3">
                  <c:v>52</c:v>
                </c:pt>
                <c:pt idx="4">
                  <c:v>53</c:v>
                </c:pt>
                <c:pt idx="5">
                  <c:v>54</c:v>
                </c:pt>
                <c:pt idx="6">
                  <c:v>56</c:v>
                </c:pt>
                <c:pt idx="7">
                  <c:v>58</c:v>
                </c:pt>
                <c:pt idx="8">
                  <c:v>59</c:v>
                </c:pt>
                <c:pt idx="9">
                  <c:v>60</c:v>
                </c:pt>
                <c:pt idx="10">
                  <c:v>61</c:v>
                </c:pt>
                <c:pt idx="11">
                  <c:v>62</c:v>
                </c:pt>
                <c:pt idx="12">
                  <c:v>63</c:v>
                </c:pt>
                <c:pt idx="13">
                  <c:v>64</c:v>
                </c:pt>
                <c:pt idx="14">
                  <c:v>67</c:v>
                </c:pt>
                <c:pt idx="15">
                  <c:v>69</c:v>
                </c:pt>
                <c:pt idx="16">
                  <c:v>71</c:v>
                </c:pt>
                <c:pt idx="17">
                  <c:v>72</c:v>
                </c:pt>
                <c:pt idx="18">
                  <c:v>73</c:v>
                </c:pt>
                <c:pt idx="19">
                  <c:v>74</c:v>
                </c:pt>
              </c:numCache>
            </c:numRef>
          </c:cat>
          <c:val>
            <c:numRef>
              <c:f>Analysis!$C$63:$C$82</c:f>
              <c:numCache>
                <c:formatCode>General</c:formatCode>
                <c:ptCount val="20"/>
                <c:pt idx="0">
                  <c:v>36</c:v>
                </c:pt>
                <c:pt idx="1">
                  <c:v>36</c:v>
                </c:pt>
                <c:pt idx="2">
                  <c:v>37</c:v>
                </c:pt>
                <c:pt idx="3">
                  <c:v>39</c:v>
                </c:pt>
                <c:pt idx="4">
                  <c:v>43</c:v>
                </c:pt>
                <c:pt idx="5">
                  <c:v>42</c:v>
                </c:pt>
                <c:pt idx="6">
                  <c:v>42</c:v>
                </c:pt>
                <c:pt idx="7">
                  <c:v>23</c:v>
                </c:pt>
                <c:pt idx="8">
                  <c:v>33</c:v>
                </c:pt>
                <c:pt idx="9">
                  <c:v>40</c:v>
                </c:pt>
                <c:pt idx="10">
                  <c:v>33</c:v>
                </c:pt>
                <c:pt idx="11">
                  <c:v>35</c:v>
                </c:pt>
                <c:pt idx="12">
                  <c:v>38</c:v>
                </c:pt>
                <c:pt idx="13">
                  <c:v>36</c:v>
                </c:pt>
                <c:pt idx="14">
                  <c:v>42</c:v>
                </c:pt>
                <c:pt idx="15">
                  <c:v>28</c:v>
                </c:pt>
                <c:pt idx="16">
                  <c:v>31</c:v>
                </c:pt>
                <c:pt idx="17">
                  <c:v>40</c:v>
                </c:pt>
                <c:pt idx="18">
                  <c:v>28</c:v>
                </c:pt>
                <c:pt idx="19">
                  <c:v>26</c:v>
                </c:pt>
              </c:numCache>
            </c:numRef>
          </c:val>
          <c:extLst>
            <c:ext xmlns:c16="http://schemas.microsoft.com/office/drawing/2014/chart" uri="{C3380CC4-5D6E-409C-BE32-E72D297353CC}">
              <c16:uniqueId val="{00000005-7E61-4FB6-A103-2BCA52FCFA45}"/>
            </c:ext>
          </c:extLst>
        </c:ser>
        <c:dLbls>
          <c:showLegendKey val="0"/>
          <c:showVal val="0"/>
          <c:showCatName val="0"/>
          <c:showSerName val="0"/>
          <c:showPercent val="0"/>
          <c:showBubbleSize val="0"/>
        </c:dLbls>
        <c:gapWidth val="100"/>
        <c:axId val="345170064"/>
        <c:axId val="347512944"/>
      </c:barChart>
      <c:catAx>
        <c:axId val="34517006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GB" sz="1200"/>
                  <a:t>Hospital</a:t>
                </a:r>
                <a:r>
                  <a:rPr lang="en-GB" sz="1200" baseline="0"/>
                  <a:t> code</a:t>
                </a:r>
                <a:endParaRPr lang="en-GB" sz="1200"/>
              </a:p>
            </c:rich>
          </c:tx>
          <c:layout>
            <c:manualLayout>
              <c:xMode val="edge"/>
              <c:yMode val="edge"/>
              <c:x val="0.4221705199084157"/>
              <c:y val="0.825774366592569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7512944"/>
        <c:crosses val="autoZero"/>
        <c:auto val="1"/>
        <c:lblAlgn val="ctr"/>
        <c:lblOffset val="100"/>
        <c:noMultiLvlLbl val="0"/>
      </c:catAx>
      <c:valAx>
        <c:axId val="34751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Number of weeks</a:t>
                </a:r>
                <a:r>
                  <a:rPr lang="en-US" sz="1200" baseline="0"/>
                  <a:t> </a:t>
                </a:r>
                <a:r>
                  <a:rPr lang="en-US" sz="1200"/>
                  <a:t>with</a:t>
                </a:r>
                <a:r>
                  <a:rPr lang="en-US" sz="1200" baseline="0"/>
                  <a:t> best  forecast</a:t>
                </a:r>
                <a:endParaRPr lang="en-US" sz="1200"/>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5170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A&amp;E Attendances, forecasting whole of 2018,</a:t>
            </a:r>
            <a:br>
              <a:rPr lang="en-GB"/>
            </a:br>
            <a:r>
              <a:rPr lang="en-GB"/>
              <a:t>Average Error (MAPE), lower is better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Sheet1!$C$1</c:f>
              <c:strCache>
                <c:ptCount val="1"/>
                <c:pt idx="0">
                  <c:v>MAPE_6weeks</c:v>
                </c:pt>
              </c:strCache>
            </c:strRef>
          </c:tx>
          <c:spPr>
            <a:solidFill>
              <a:schemeClr val="bg1">
                <a:lumMod val="75000"/>
              </a:schemeClr>
            </a:solidFill>
            <a:ln>
              <a:noFill/>
            </a:ln>
            <a:effectLst/>
          </c:spPr>
          <c:invertIfNegative val="0"/>
          <c:cat>
            <c:numRef>
              <c:f>Sheet1!$B$2:$B$20</c:f>
              <c:numCache>
                <c:formatCode>General</c:formatCode>
                <c:ptCount val="19"/>
                <c:pt idx="0">
                  <c:v>48</c:v>
                </c:pt>
                <c:pt idx="1">
                  <c:v>50</c:v>
                </c:pt>
                <c:pt idx="2">
                  <c:v>51</c:v>
                </c:pt>
                <c:pt idx="3">
                  <c:v>52</c:v>
                </c:pt>
                <c:pt idx="4">
                  <c:v>53</c:v>
                </c:pt>
                <c:pt idx="5">
                  <c:v>54</c:v>
                </c:pt>
                <c:pt idx="6">
                  <c:v>56</c:v>
                </c:pt>
                <c:pt idx="7">
                  <c:v>58</c:v>
                </c:pt>
                <c:pt idx="8">
                  <c:v>59</c:v>
                </c:pt>
                <c:pt idx="9">
                  <c:v>60</c:v>
                </c:pt>
                <c:pt idx="10">
                  <c:v>61</c:v>
                </c:pt>
                <c:pt idx="11">
                  <c:v>62</c:v>
                </c:pt>
                <c:pt idx="12">
                  <c:v>63</c:v>
                </c:pt>
                <c:pt idx="13">
                  <c:v>64</c:v>
                </c:pt>
                <c:pt idx="14">
                  <c:v>67</c:v>
                </c:pt>
                <c:pt idx="15">
                  <c:v>71</c:v>
                </c:pt>
                <c:pt idx="16">
                  <c:v>72</c:v>
                </c:pt>
                <c:pt idx="17">
                  <c:v>73</c:v>
                </c:pt>
                <c:pt idx="18">
                  <c:v>74</c:v>
                </c:pt>
              </c:numCache>
            </c:numRef>
          </c:cat>
          <c:val>
            <c:numRef>
              <c:f>Sheet1!$C$2:$C$20</c:f>
              <c:numCache>
                <c:formatCode>0.00</c:formatCode>
                <c:ptCount val="19"/>
                <c:pt idx="0">
                  <c:v>7.5258863573121904</c:v>
                </c:pt>
                <c:pt idx="1">
                  <c:v>10.3840853579574</c:v>
                </c:pt>
                <c:pt idx="2">
                  <c:v>7.3368240610878601</c:v>
                </c:pt>
                <c:pt idx="3">
                  <c:v>8.0448719527918104</c:v>
                </c:pt>
                <c:pt idx="4">
                  <c:v>8.4253238905597208</c:v>
                </c:pt>
                <c:pt idx="5">
                  <c:v>6.8102384254785102</c:v>
                </c:pt>
                <c:pt idx="6">
                  <c:v>8.9173333837406705</c:v>
                </c:pt>
                <c:pt idx="7">
                  <c:v>8.3568988003579605</c:v>
                </c:pt>
                <c:pt idx="8">
                  <c:v>7.42456074980411</c:v>
                </c:pt>
                <c:pt idx="9">
                  <c:v>9.0123691552988401</c:v>
                </c:pt>
                <c:pt idx="10">
                  <c:v>7.0764989182450799</c:v>
                </c:pt>
                <c:pt idx="11">
                  <c:v>7.8414387070134497</c:v>
                </c:pt>
                <c:pt idx="12">
                  <c:v>7.1113789692732201</c:v>
                </c:pt>
                <c:pt idx="13">
                  <c:v>13.2566125074531</c:v>
                </c:pt>
                <c:pt idx="14">
                  <c:v>9.9070652020211796</c:v>
                </c:pt>
                <c:pt idx="15">
                  <c:v>8.6608433539886907</c:v>
                </c:pt>
                <c:pt idx="16">
                  <c:v>11.120993936594299</c:v>
                </c:pt>
                <c:pt idx="17">
                  <c:v>8.4568227113790098</c:v>
                </c:pt>
                <c:pt idx="18">
                  <c:v>6.7015599332795297</c:v>
                </c:pt>
              </c:numCache>
            </c:numRef>
          </c:val>
          <c:extLst>
            <c:ext xmlns:c16="http://schemas.microsoft.com/office/drawing/2014/chart" uri="{C3380CC4-5D6E-409C-BE32-E72D297353CC}">
              <c16:uniqueId val="{00000000-0309-459B-A625-C7E07345E642}"/>
            </c:ext>
          </c:extLst>
        </c:ser>
        <c:ser>
          <c:idx val="2"/>
          <c:order val="1"/>
          <c:tx>
            <c:strRef>
              <c:f>Sheet1!$D$1</c:f>
              <c:strCache>
                <c:ptCount val="1"/>
                <c:pt idx="0">
                  <c:v>MAPE_RCMT</c:v>
                </c:pt>
              </c:strCache>
            </c:strRef>
          </c:tx>
          <c:spPr>
            <a:solidFill>
              <a:schemeClr val="accent5">
                <a:lumMod val="40000"/>
                <a:lumOff val="60000"/>
              </a:schemeClr>
            </a:solidFill>
            <a:ln>
              <a:noFill/>
            </a:ln>
            <a:effectLst/>
          </c:spPr>
          <c:invertIfNegative val="0"/>
          <c:cat>
            <c:numRef>
              <c:f>Sheet1!$B$2:$B$20</c:f>
              <c:numCache>
                <c:formatCode>General</c:formatCode>
                <c:ptCount val="19"/>
                <c:pt idx="0">
                  <c:v>48</c:v>
                </c:pt>
                <c:pt idx="1">
                  <c:v>50</c:v>
                </c:pt>
                <c:pt idx="2">
                  <c:v>51</c:v>
                </c:pt>
                <c:pt idx="3">
                  <c:v>52</c:v>
                </c:pt>
                <c:pt idx="4">
                  <c:v>53</c:v>
                </c:pt>
                <c:pt idx="5">
                  <c:v>54</c:v>
                </c:pt>
                <c:pt idx="6">
                  <c:v>56</c:v>
                </c:pt>
                <c:pt idx="7">
                  <c:v>58</c:v>
                </c:pt>
                <c:pt idx="8">
                  <c:v>59</c:v>
                </c:pt>
                <c:pt idx="9">
                  <c:v>60</c:v>
                </c:pt>
                <c:pt idx="10">
                  <c:v>61</c:v>
                </c:pt>
                <c:pt idx="11">
                  <c:v>62</c:v>
                </c:pt>
                <c:pt idx="12">
                  <c:v>63</c:v>
                </c:pt>
                <c:pt idx="13">
                  <c:v>64</c:v>
                </c:pt>
                <c:pt idx="14">
                  <c:v>67</c:v>
                </c:pt>
                <c:pt idx="15">
                  <c:v>71</c:v>
                </c:pt>
                <c:pt idx="16">
                  <c:v>72</c:v>
                </c:pt>
                <c:pt idx="17">
                  <c:v>73</c:v>
                </c:pt>
                <c:pt idx="18">
                  <c:v>74</c:v>
                </c:pt>
              </c:numCache>
            </c:numRef>
          </c:cat>
          <c:val>
            <c:numRef>
              <c:f>Sheet1!$D$2:$D$20</c:f>
              <c:numCache>
                <c:formatCode>0.00</c:formatCode>
                <c:ptCount val="19"/>
                <c:pt idx="0">
                  <c:v>7.5727274887049996</c:v>
                </c:pt>
                <c:pt idx="1">
                  <c:v>10.571043896100599</c:v>
                </c:pt>
                <c:pt idx="2">
                  <c:v>7.7747758800420703</c:v>
                </c:pt>
                <c:pt idx="3">
                  <c:v>8.1843593066307001</c:v>
                </c:pt>
                <c:pt idx="4">
                  <c:v>8.3649562863884803</c:v>
                </c:pt>
                <c:pt idx="5">
                  <c:v>6.6906845713009</c:v>
                </c:pt>
                <c:pt idx="6">
                  <c:v>9.18038702536108</c:v>
                </c:pt>
                <c:pt idx="7">
                  <c:v>8.4325221794662202</c:v>
                </c:pt>
                <c:pt idx="8">
                  <c:v>7.4533226570475302</c:v>
                </c:pt>
                <c:pt idx="9">
                  <c:v>9.1788455346719307</c:v>
                </c:pt>
                <c:pt idx="10">
                  <c:v>7.2252746808752404</c:v>
                </c:pt>
                <c:pt idx="11">
                  <c:v>8.3523350626617603</c:v>
                </c:pt>
                <c:pt idx="12">
                  <c:v>7.5059730806005804</c:v>
                </c:pt>
                <c:pt idx="13">
                  <c:v>13.2370288915264</c:v>
                </c:pt>
                <c:pt idx="14">
                  <c:v>10.072203150413999</c:v>
                </c:pt>
                <c:pt idx="15">
                  <c:v>9.2839614140998208</c:v>
                </c:pt>
                <c:pt idx="16">
                  <c:v>11.505376688969999</c:v>
                </c:pt>
                <c:pt idx="17">
                  <c:v>9.2504922519033794</c:v>
                </c:pt>
                <c:pt idx="18">
                  <c:v>7.2187926740931596</c:v>
                </c:pt>
              </c:numCache>
            </c:numRef>
          </c:val>
          <c:extLst>
            <c:ext xmlns:c16="http://schemas.microsoft.com/office/drawing/2014/chart" uri="{C3380CC4-5D6E-409C-BE32-E72D297353CC}">
              <c16:uniqueId val="{00000001-0309-459B-A625-C7E07345E642}"/>
            </c:ext>
          </c:extLst>
        </c:ser>
        <c:ser>
          <c:idx val="3"/>
          <c:order val="2"/>
          <c:tx>
            <c:strRef>
              <c:f>Sheet1!$E$1</c:f>
              <c:strCache>
                <c:ptCount val="1"/>
                <c:pt idx="0">
                  <c:v>MAPE_DHR05a</c:v>
                </c:pt>
              </c:strCache>
            </c:strRef>
          </c:tx>
          <c:spPr>
            <a:solidFill>
              <a:srgbClr val="00B050"/>
            </a:solidFill>
            <a:ln>
              <a:noFill/>
            </a:ln>
            <a:effectLst/>
          </c:spPr>
          <c:invertIfNegative val="0"/>
          <c:dPt>
            <c:idx val="0"/>
            <c:invertIfNegative val="0"/>
            <c:bubble3D val="0"/>
            <c:spPr>
              <a:solidFill>
                <a:srgbClr val="FF0000"/>
              </a:solidFill>
              <a:ln>
                <a:noFill/>
              </a:ln>
              <a:effectLst/>
            </c:spPr>
            <c:extLst>
              <c:ext xmlns:c16="http://schemas.microsoft.com/office/drawing/2014/chart" uri="{C3380CC4-5D6E-409C-BE32-E72D297353CC}">
                <c16:uniqueId val="{00000003-0309-459B-A625-C7E07345E642}"/>
              </c:ext>
            </c:extLst>
          </c:dPt>
          <c:dPt>
            <c:idx val="7"/>
            <c:invertIfNegative val="0"/>
            <c:bubble3D val="0"/>
            <c:spPr>
              <a:solidFill>
                <a:srgbClr val="FF0000"/>
              </a:solidFill>
              <a:ln>
                <a:noFill/>
              </a:ln>
              <a:effectLst/>
            </c:spPr>
            <c:extLst>
              <c:ext xmlns:c16="http://schemas.microsoft.com/office/drawing/2014/chart" uri="{C3380CC4-5D6E-409C-BE32-E72D297353CC}">
                <c16:uniqueId val="{00000005-0309-459B-A625-C7E07345E642}"/>
              </c:ext>
            </c:extLst>
          </c:dPt>
          <c:dPt>
            <c:idx val="14"/>
            <c:invertIfNegative val="0"/>
            <c:bubble3D val="0"/>
            <c:spPr>
              <a:solidFill>
                <a:srgbClr val="FF0000"/>
              </a:solidFill>
              <a:ln>
                <a:noFill/>
              </a:ln>
              <a:effectLst/>
            </c:spPr>
            <c:extLst>
              <c:ext xmlns:c16="http://schemas.microsoft.com/office/drawing/2014/chart" uri="{C3380CC4-5D6E-409C-BE32-E72D297353CC}">
                <c16:uniqueId val="{00000007-0309-459B-A625-C7E07345E642}"/>
              </c:ext>
            </c:extLst>
          </c:dPt>
          <c:cat>
            <c:numRef>
              <c:f>Sheet1!$B$2:$B$20</c:f>
              <c:numCache>
                <c:formatCode>General</c:formatCode>
                <c:ptCount val="19"/>
                <c:pt idx="0">
                  <c:v>48</c:v>
                </c:pt>
                <c:pt idx="1">
                  <c:v>50</c:v>
                </c:pt>
                <c:pt idx="2">
                  <c:v>51</c:v>
                </c:pt>
                <c:pt idx="3">
                  <c:v>52</c:v>
                </c:pt>
                <c:pt idx="4">
                  <c:v>53</c:v>
                </c:pt>
                <c:pt idx="5">
                  <c:v>54</c:v>
                </c:pt>
                <c:pt idx="6">
                  <c:v>56</c:v>
                </c:pt>
                <c:pt idx="7">
                  <c:v>58</c:v>
                </c:pt>
                <c:pt idx="8">
                  <c:v>59</c:v>
                </c:pt>
                <c:pt idx="9">
                  <c:v>60</c:v>
                </c:pt>
                <c:pt idx="10">
                  <c:v>61</c:v>
                </c:pt>
                <c:pt idx="11">
                  <c:v>62</c:v>
                </c:pt>
                <c:pt idx="12">
                  <c:v>63</c:v>
                </c:pt>
                <c:pt idx="13">
                  <c:v>64</c:v>
                </c:pt>
                <c:pt idx="14">
                  <c:v>67</c:v>
                </c:pt>
                <c:pt idx="15">
                  <c:v>71</c:v>
                </c:pt>
                <c:pt idx="16">
                  <c:v>72</c:v>
                </c:pt>
                <c:pt idx="17">
                  <c:v>73</c:v>
                </c:pt>
                <c:pt idx="18">
                  <c:v>74</c:v>
                </c:pt>
              </c:numCache>
            </c:numRef>
          </c:cat>
          <c:val>
            <c:numRef>
              <c:f>Sheet1!$E$2:$E$20</c:f>
              <c:numCache>
                <c:formatCode>0.00</c:formatCode>
                <c:ptCount val="19"/>
                <c:pt idx="0">
                  <c:v>7.8974423951832797</c:v>
                </c:pt>
                <c:pt idx="1">
                  <c:v>9.6152523899957103</c:v>
                </c:pt>
                <c:pt idx="2">
                  <c:v>6.9597606923213302</c:v>
                </c:pt>
                <c:pt idx="3">
                  <c:v>6.9133931590519397</c:v>
                </c:pt>
                <c:pt idx="4">
                  <c:v>7.3617136605408504</c:v>
                </c:pt>
                <c:pt idx="5">
                  <c:v>5.3098034496304596</c:v>
                </c:pt>
                <c:pt idx="6">
                  <c:v>7.8607852471748201</c:v>
                </c:pt>
                <c:pt idx="7">
                  <c:v>9.3079050488110493</c:v>
                </c:pt>
                <c:pt idx="8">
                  <c:v>6.9742878223548699</c:v>
                </c:pt>
                <c:pt idx="9">
                  <c:v>8.1139538373109605</c:v>
                </c:pt>
                <c:pt idx="10">
                  <c:v>6.9779757770261597</c:v>
                </c:pt>
                <c:pt idx="11">
                  <c:v>7.2348882563149299</c:v>
                </c:pt>
                <c:pt idx="12">
                  <c:v>6.2165655054628202</c:v>
                </c:pt>
                <c:pt idx="13">
                  <c:v>12.0764468703034</c:v>
                </c:pt>
                <c:pt idx="14">
                  <c:v>12.663980290494299</c:v>
                </c:pt>
                <c:pt idx="15">
                  <c:v>8.1438294703764296</c:v>
                </c:pt>
                <c:pt idx="16">
                  <c:v>11.0297997215326</c:v>
                </c:pt>
                <c:pt idx="17">
                  <c:v>8.9375190127717996</c:v>
                </c:pt>
                <c:pt idx="18">
                  <c:v>6.5224787443655696</c:v>
                </c:pt>
              </c:numCache>
            </c:numRef>
          </c:val>
          <c:extLst>
            <c:ext xmlns:c16="http://schemas.microsoft.com/office/drawing/2014/chart" uri="{C3380CC4-5D6E-409C-BE32-E72D297353CC}">
              <c16:uniqueId val="{00000008-0309-459B-A625-C7E07345E642}"/>
            </c:ext>
          </c:extLst>
        </c:ser>
        <c:dLbls>
          <c:showLegendKey val="0"/>
          <c:showVal val="0"/>
          <c:showCatName val="0"/>
          <c:showSerName val="0"/>
          <c:showPercent val="0"/>
          <c:showBubbleSize val="0"/>
        </c:dLbls>
        <c:gapWidth val="100"/>
        <c:axId val="345170064"/>
        <c:axId val="347512944"/>
      </c:barChart>
      <c:catAx>
        <c:axId val="34517006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GB" sz="1200"/>
                  <a:t>Hospital</a:t>
                </a:r>
                <a:r>
                  <a:rPr lang="en-GB" sz="1200" baseline="0"/>
                  <a:t> code</a:t>
                </a:r>
                <a:endParaRPr lang="en-GB" sz="1200"/>
              </a:p>
            </c:rich>
          </c:tx>
          <c:layout>
            <c:manualLayout>
              <c:xMode val="edge"/>
              <c:yMode val="edge"/>
              <c:x val="0.4221705199084157"/>
              <c:y val="0.825774366592569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7512944"/>
        <c:crosses val="autoZero"/>
        <c:auto val="1"/>
        <c:lblAlgn val="ctr"/>
        <c:lblOffset val="100"/>
        <c:noMultiLvlLbl val="0"/>
      </c:catAx>
      <c:valAx>
        <c:axId val="34751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Percentage error (MAPE)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5170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All Admissions,</a:t>
            </a:r>
            <a:r>
              <a:rPr lang="en-GB" baseline="0"/>
              <a:t> </a:t>
            </a:r>
            <a:r>
              <a:rPr lang="en-GB"/>
              <a:t>Average Error (MAPE), 52 Weekly Forecasts (13 day horizon) 16/01/18 onwards (lower is better)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Evaluation!$O$3</c:f>
              <c:strCache>
                <c:ptCount val="1"/>
                <c:pt idx="0">
                  <c:v>RCMT</c:v>
                </c:pt>
              </c:strCache>
            </c:strRef>
          </c:tx>
          <c:spPr>
            <a:solidFill>
              <a:schemeClr val="accent5">
                <a:lumMod val="40000"/>
                <a:lumOff val="60000"/>
              </a:schemeClr>
            </a:solidFill>
            <a:ln>
              <a:noFill/>
            </a:ln>
            <a:effectLst/>
          </c:spPr>
          <c:invertIfNegative val="0"/>
          <c:cat>
            <c:numRef>
              <c:f>Evaluation!$N$4:$N$20</c:f>
              <c:numCache>
                <c:formatCode>General</c:formatCode>
                <c:ptCount val="17"/>
                <c:pt idx="0">
                  <c:v>50</c:v>
                </c:pt>
                <c:pt idx="1">
                  <c:v>51</c:v>
                </c:pt>
                <c:pt idx="2">
                  <c:v>52</c:v>
                </c:pt>
                <c:pt idx="3">
                  <c:v>53</c:v>
                </c:pt>
                <c:pt idx="4">
                  <c:v>54</c:v>
                </c:pt>
                <c:pt idx="5">
                  <c:v>56</c:v>
                </c:pt>
                <c:pt idx="6">
                  <c:v>60</c:v>
                </c:pt>
                <c:pt idx="7">
                  <c:v>61</c:v>
                </c:pt>
                <c:pt idx="8">
                  <c:v>62</c:v>
                </c:pt>
                <c:pt idx="9">
                  <c:v>63</c:v>
                </c:pt>
                <c:pt idx="10">
                  <c:v>64</c:v>
                </c:pt>
                <c:pt idx="11">
                  <c:v>67</c:v>
                </c:pt>
                <c:pt idx="12">
                  <c:v>69</c:v>
                </c:pt>
                <c:pt idx="13">
                  <c:v>71</c:v>
                </c:pt>
                <c:pt idx="14">
                  <c:v>72</c:v>
                </c:pt>
                <c:pt idx="15">
                  <c:v>73</c:v>
                </c:pt>
                <c:pt idx="16">
                  <c:v>74</c:v>
                </c:pt>
              </c:numCache>
            </c:numRef>
          </c:cat>
          <c:val>
            <c:numRef>
              <c:f>Evaluation!$O$4:$O$20</c:f>
              <c:numCache>
                <c:formatCode>0.00</c:formatCode>
                <c:ptCount val="17"/>
                <c:pt idx="0">
                  <c:v>23.488159640025067</c:v>
                </c:pt>
                <c:pt idx="1">
                  <c:v>16.453414563953871</c:v>
                </c:pt>
                <c:pt idx="2">
                  <c:v>15.065907359141503</c:v>
                </c:pt>
                <c:pt idx="3">
                  <c:v>15.483528162347135</c:v>
                </c:pt>
                <c:pt idx="4">
                  <c:v>9.8739616075856524</c:v>
                </c:pt>
                <c:pt idx="5">
                  <c:v>14.250451723075763</c:v>
                </c:pt>
                <c:pt idx="6">
                  <c:v>12.328399510503221</c:v>
                </c:pt>
                <c:pt idx="7">
                  <c:v>11.27408415045003</c:v>
                </c:pt>
                <c:pt idx="8">
                  <c:v>13.58408009613178</c:v>
                </c:pt>
                <c:pt idx="9">
                  <c:v>10.937144055879518</c:v>
                </c:pt>
                <c:pt idx="10">
                  <c:v>21.207736823002083</c:v>
                </c:pt>
                <c:pt idx="11">
                  <c:v>14.796715456839472</c:v>
                </c:pt>
                <c:pt idx="12">
                  <c:v>9.4259107908693576</c:v>
                </c:pt>
                <c:pt idx="13">
                  <c:v>16.161854340116975</c:v>
                </c:pt>
                <c:pt idx="14">
                  <c:v>13.601061603494257</c:v>
                </c:pt>
                <c:pt idx="15">
                  <c:v>11.558604750739031</c:v>
                </c:pt>
                <c:pt idx="16">
                  <c:v>17.02639062082832</c:v>
                </c:pt>
              </c:numCache>
            </c:numRef>
          </c:val>
          <c:extLst>
            <c:ext xmlns:c16="http://schemas.microsoft.com/office/drawing/2014/chart" uri="{C3380CC4-5D6E-409C-BE32-E72D297353CC}">
              <c16:uniqueId val="{00000000-9DE0-4D8C-8E44-6D27474C7BCA}"/>
            </c:ext>
          </c:extLst>
        </c:ser>
        <c:ser>
          <c:idx val="0"/>
          <c:order val="1"/>
          <c:tx>
            <c:strRef>
              <c:f>Evaluation!$P$3</c:f>
              <c:strCache>
                <c:ptCount val="1"/>
                <c:pt idx="0">
                  <c:v>DHR05a</c:v>
                </c:pt>
              </c:strCache>
            </c:strRef>
          </c:tx>
          <c:spPr>
            <a:solidFill>
              <a:srgbClr val="00B050"/>
            </a:solidFill>
            <a:ln>
              <a:noFill/>
            </a:ln>
            <a:effectLst/>
          </c:spPr>
          <c:invertIfNegative val="0"/>
          <c:dPt>
            <c:idx val="4"/>
            <c:invertIfNegative val="0"/>
            <c:bubble3D val="0"/>
            <c:spPr>
              <a:solidFill>
                <a:srgbClr val="FF0000"/>
              </a:solidFill>
              <a:ln>
                <a:noFill/>
              </a:ln>
              <a:effectLst/>
            </c:spPr>
            <c:extLst>
              <c:ext xmlns:c16="http://schemas.microsoft.com/office/drawing/2014/chart" uri="{C3380CC4-5D6E-409C-BE32-E72D297353CC}">
                <c16:uniqueId val="{00000002-9DE0-4D8C-8E44-6D27474C7BCA}"/>
              </c:ext>
            </c:extLst>
          </c:dPt>
          <c:cat>
            <c:numRef>
              <c:f>Evaluation!$N$4:$N$20</c:f>
              <c:numCache>
                <c:formatCode>General</c:formatCode>
                <c:ptCount val="17"/>
                <c:pt idx="0">
                  <c:v>50</c:v>
                </c:pt>
                <c:pt idx="1">
                  <c:v>51</c:v>
                </c:pt>
                <c:pt idx="2">
                  <c:v>52</c:v>
                </c:pt>
                <c:pt idx="3">
                  <c:v>53</c:v>
                </c:pt>
                <c:pt idx="4">
                  <c:v>54</c:v>
                </c:pt>
                <c:pt idx="5">
                  <c:v>56</c:v>
                </c:pt>
                <c:pt idx="6">
                  <c:v>60</c:v>
                </c:pt>
                <c:pt idx="7">
                  <c:v>61</c:v>
                </c:pt>
                <c:pt idx="8">
                  <c:v>62</c:v>
                </c:pt>
                <c:pt idx="9">
                  <c:v>63</c:v>
                </c:pt>
                <c:pt idx="10">
                  <c:v>64</c:v>
                </c:pt>
                <c:pt idx="11">
                  <c:v>67</c:v>
                </c:pt>
                <c:pt idx="12">
                  <c:v>69</c:v>
                </c:pt>
                <c:pt idx="13">
                  <c:v>71</c:v>
                </c:pt>
                <c:pt idx="14">
                  <c:v>72</c:v>
                </c:pt>
                <c:pt idx="15">
                  <c:v>73</c:v>
                </c:pt>
                <c:pt idx="16">
                  <c:v>74</c:v>
                </c:pt>
              </c:numCache>
            </c:numRef>
          </c:cat>
          <c:val>
            <c:numRef>
              <c:f>Evaluation!$P$4:$P$20</c:f>
              <c:numCache>
                <c:formatCode>0.0</c:formatCode>
                <c:ptCount val="17"/>
                <c:pt idx="0">
                  <c:v>21.835154050171585</c:v>
                </c:pt>
                <c:pt idx="1">
                  <c:v>16.250185886456709</c:v>
                </c:pt>
                <c:pt idx="2">
                  <c:v>13.720901387867359</c:v>
                </c:pt>
                <c:pt idx="3">
                  <c:v>13.463814635693858</c:v>
                </c:pt>
                <c:pt idx="4">
                  <c:v>10.637074463661229</c:v>
                </c:pt>
                <c:pt idx="5">
                  <c:v>13.079372433929175</c:v>
                </c:pt>
                <c:pt idx="6">
                  <c:v>12.146232267612987</c:v>
                </c:pt>
                <c:pt idx="7">
                  <c:v>11.218043950993945</c:v>
                </c:pt>
                <c:pt idx="8">
                  <c:v>12.898350226501652</c:v>
                </c:pt>
                <c:pt idx="9">
                  <c:v>9.7372332423540247</c:v>
                </c:pt>
                <c:pt idx="10">
                  <c:v>20.244223596212876</c:v>
                </c:pt>
                <c:pt idx="11">
                  <c:v>14.165969501536283</c:v>
                </c:pt>
                <c:pt idx="12">
                  <c:v>7.4476138287248528</c:v>
                </c:pt>
                <c:pt idx="13">
                  <c:v>14.577333922250652</c:v>
                </c:pt>
                <c:pt idx="14">
                  <c:v>12.798526184594133</c:v>
                </c:pt>
                <c:pt idx="15">
                  <c:v>11.04454826552413</c:v>
                </c:pt>
                <c:pt idx="16">
                  <c:v>16.896719230739571</c:v>
                </c:pt>
              </c:numCache>
            </c:numRef>
          </c:val>
          <c:extLst>
            <c:ext xmlns:c16="http://schemas.microsoft.com/office/drawing/2014/chart" uri="{C3380CC4-5D6E-409C-BE32-E72D297353CC}">
              <c16:uniqueId val="{00000003-9DE0-4D8C-8E44-6D27474C7BCA}"/>
            </c:ext>
          </c:extLst>
        </c:ser>
        <c:dLbls>
          <c:showLegendKey val="0"/>
          <c:showVal val="0"/>
          <c:showCatName val="0"/>
          <c:showSerName val="0"/>
          <c:showPercent val="0"/>
          <c:showBubbleSize val="0"/>
        </c:dLbls>
        <c:gapWidth val="100"/>
        <c:axId val="345170064"/>
        <c:axId val="347512944"/>
      </c:barChart>
      <c:catAx>
        <c:axId val="34517006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GB" sz="1200"/>
                  <a:t>Hospital</a:t>
                </a:r>
                <a:r>
                  <a:rPr lang="en-GB" sz="1200" baseline="0"/>
                  <a:t> code</a:t>
                </a:r>
                <a:endParaRPr lang="en-GB" sz="1200"/>
              </a:p>
            </c:rich>
          </c:tx>
          <c:layout>
            <c:manualLayout>
              <c:xMode val="edge"/>
              <c:yMode val="edge"/>
              <c:x val="0.4221705199084157"/>
              <c:y val="0.825774366592569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7512944"/>
        <c:crosses val="autoZero"/>
        <c:auto val="1"/>
        <c:lblAlgn val="ctr"/>
        <c:lblOffset val="100"/>
        <c:noMultiLvlLbl val="0"/>
      </c:catAx>
      <c:valAx>
        <c:axId val="34751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Percentage error (MAPE)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5170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Medical Admissions,</a:t>
            </a:r>
            <a:r>
              <a:rPr lang="en-GB" baseline="0"/>
              <a:t> </a:t>
            </a:r>
            <a:r>
              <a:rPr lang="en-GB"/>
              <a:t>Average Error (MAPE), 52 Weekly Forecasts (13 day horizon) 16/01/18 onwards (lower is better)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Evaluation!$O$22</c:f>
              <c:strCache>
                <c:ptCount val="1"/>
                <c:pt idx="0">
                  <c:v>RCMT</c:v>
                </c:pt>
              </c:strCache>
            </c:strRef>
          </c:tx>
          <c:spPr>
            <a:solidFill>
              <a:schemeClr val="accent5">
                <a:lumMod val="40000"/>
                <a:lumOff val="60000"/>
              </a:schemeClr>
            </a:solidFill>
            <a:ln>
              <a:noFill/>
            </a:ln>
            <a:effectLst/>
          </c:spPr>
          <c:invertIfNegative val="0"/>
          <c:cat>
            <c:numRef>
              <c:f>Evaluation!$N$23:$N$37</c:f>
              <c:numCache>
                <c:formatCode>General</c:formatCode>
                <c:ptCount val="15"/>
                <c:pt idx="0">
                  <c:v>50</c:v>
                </c:pt>
                <c:pt idx="1">
                  <c:v>51</c:v>
                </c:pt>
                <c:pt idx="2">
                  <c:v>52</c:v>
                </c:pt>
                <c:pt idx="3">
                  <c:v>53</c:v>
                </c:pt>
                <c:pt idx="4">
                  <c:v>54</c:v>
                </c:pt>
                <c:pt idx="5">
                  <c:v>56</c:v>
                </c:pt>
                <c:pt idx="6">
                  <c:v>62</c:v>
                </c:pt>
                <c:pt idx="7">
                  <c:v>63</c:v>
                </c:pt>
                <c:pt idx="8">
                  <c:v>64</c:v>
                </c:pt>
                <c:pt idx="9">
                  <c:v>67</c:v>
                </c:pt>
                <c:pt idx="10">
                  <c:v>69</c:v>
                </c:pt>
                <c:pt idx="11">
                  <c:v>71</c:v>
                </c:pt>
                <c:pt idx="12">
                  <c:v>72</c:v>
                </c:pt>
                <c:pt idx="13">
                  <c:v>73</c:v>
                </c:pt>
                <c:pt idx="14">
                  <c:v>74</c:v>
                </c:pt>
              </c:numCache>
            </c:numRef>
          </c:cat>
          <c:val>
            <c:numRef>
              <c:f>Evaluation!$O$23:$O$37</c:f>
              <c:numCache>
                <c:formatCode>0.00</c:formatCode>
                <c:ptCount val="15"/>
                <c:pt idx="0">
                  <c:v>24.054799785988131</c:v>
                </c:pt>
                <c:pt idx="1">
                  <c:v>19.303197070170622</c:v>
                </c:pt>
                <c:pt idx="2">
                  <c:v>17.536694445471383</c:v>
                </c:pt>
                <c:pt idx="3">
                  <c:v>19.033375250584474</c:v>
                </c:pt>
                <c:pt idx="4">
                  <c:v>13.162839755514881</c:v>
                </c:pt>
                <c:pt idx="5">
                  <c:v>18.961502414606489</c:v>
                </c:pt>
                <c:pt idx="6">
                  <c:v>15.48221888288943</c:v>
                </c:pt>
                <c:pt idx="7">
                  <c:v>11.355103649954863</c:v>
                </c:pt>
                <c:pt idx="8">
                  <c:v>21.198491260871904</c:v>
                </c:pt>
                <c:pt idx="9">
                  <c:v>17.153123591512681</c:v>
                </c:pt>
                <c:pt idx="10">
                  <c:v>10.496829863746076</c:v>
                </c:pt>
                <c:pt idx="11">
                  <c:v>14.730248596952153</c:v>
                </c:pt>
                <c:pt idx="12">
                  <c:v>18.710342898421239</c:v>
                </c:pt>
                <c:pt idx="13">
                  <c:v>15.251632937747456</c:v>
                </c:pt>
                <c:pt idx="14">
                  <c:v>16.684483147840574</c:v>
                </c:pt>
              </c:numCache>
            </c:numRef>
          </c:val>
          <c:extLst>
            <c:ext xmlns:c16="http://schemas.microsoft.com/office/drawing/2014/chart" uri="{C3380CC4-5D6E-409C-BE32-E72D297353CC}">
              <c16:uniqueId val="{00000000-B802-4D57-9FCF-135ED822CAF4}"/>
            </c:ext>
          </c:extLst>
        </c:ser>
        <c:ser>
          <c:idx val="0"/>
          <c:order val="1"/>
          <c:tx>
            <c:strRef>
              <c:f>Evaluation!$P$22</c:f>
              <c:strCache>
                <c:ptCount val="1"/>
                <c:pt idx="0">
                  <c:v>DHR05a</c:v>
                </c:pt>
              </c:strCache>
            </c:strRef>
          </c:tx>
          <c:spPr>
            <a:solidFill>
              <a:srgbClr val="00B050"/>
            </a:solidFill>
            <a:ln>
              <a:noFill/>
            </a:ln>
            <a:effectLst/>
          </c:spPr>
          <c:invertIfNegative val="0"/>
          <c:dPt>
            <c:idx val="4"/>
            <c:invertIfNegative val="0"/>
            <c:bubble3D val="0"/>
            <c:spPr>
              <a:solidFill>
                <a:srgbClr val="FF0000"/>
              </a:solidFill>
              <a:ln>
                <a:noFill/>
              </a:ln>
              <a:effectLst/>
            </c:spPr>
            <c:extLst>
              <c:ext xmlns:c16="http://schemas.microsoft.com/office/drawing/2014/chart" uri="{C3380CC4-5D6E-409C-BE32-E72D297353CC}">
                <c16:uniqueId val="{00000002-B802-4D57-9FCF-135ED822CAF4}"/>
              </c:ext>
            </c:extLst>
          </c:dPt>
          <c:cat>
            <c:numRef>
              <c:f>Evaluation!$N$23:$N$37</c:f>
              <c:numCache>
                <c:formatCode>General</c:formatCode>
                <c:ptCount val="15"/>
                <c:pt idx="0">
                  <c:v>50</c:v>
                </c:pt>
                <c:pt idx="1">
                  <c:v>51</c:v>
                </c:pt>
                <c:pt idx="2">
                  <c:v>52</c:v>
                </c:pt>
                <c:pt idx="3">
                  <c:v>53</c:v>
                </c:pt>
                <c:pt idx="4">
                  <c:v>54</c:v>
                </c:pt>
                <c:pt idx="5">
                  <c:v>56</c:v>
                </c:pt>
                <c:pt idx="6">
                  <c:v>62</c:v>
                </c:pt>
                <c:pt idx="7">
                  <c:v>63</c:v>
                </c:pt>
                <c:pt idx="8">
                  <c:v>64</c:v>
                </c:pt>
                <c:pt idx="9">
                  <c:v>67</c:v>
                </c:pt>
                <c:pt idx="10">
                  <c:v>69</c:v>
                </c:pt>
                <c:pt idx="11">
                  <c:v>71</c:v>
                </c:pt>
                <c:pt idx="12">
                  <c:v>72</c:v>
                </c:pt>
                <c:pt idx="13">
                  <c:v>73</c:v>
                </c:pt>
                <c:pt idx="14">
                  <c:v>74</c:v>
                </c:pt>
              </c:numCache>
            </c:numRef>
          </c:cat>
          <c:val>
            <c:numRef>
              <c:f>Evaluation!$P$23:$P$37</c:f>
              <c:numCache>
                <c:formatCode>0.0</c:formatCode>
                <c:ptCount val="15"/>
                <c:pt idx="0">
                  <c:v>21.787373358696307</c:v>
                </c:pt>
                <c:pt idx="1">
                  <c:v>19.86852251762269</c:v>
                </c:pt>
                <c:pt idx="2">
                  <c:v>16.200361963651151</c:v>
                </c:pt>
                <c:pt idx="3">
                  <c:v>17.20999214801769</c:v>
                </c:pt>
                <c:pt idx="4">
                  <c:v>13.680902362279026</c:v>
                </c:pt>
                <c:pt idx="5">
                  <c:v>16.975769629024011</c:v>
                </c:pt>
                <c:pt idx="6">
                  <c:v>14.137741450665308</c:v>
                </c:pt>
                <c:pt idx="7">
                  <c:v>11.162490122108542</c:v>
                </c:pt>
                <c:pt idx="8">
                  <c:v>20.228963895261668</c:v>
                </c:pt>
                <c:pt idx="9">
                  <c:v>16.251255680100417</c:v>
                </c:pt>
                <c:pt idx="10">
                  <c:v>8.777016715014538</c:v>
                </c:pt>
                <c:pt idx="11">
                  <c:v>13.543420329112111</c:v>
                </c:pt>
                <c:pt idx="12">
                  <c:v>18.077932613696415</c:v>
                </c:pt>
                <c:pt idx="13">
                  <c:v>13.069298652552558</c:v>
                </c:pt>
                <c:pt idx="14">
                  <c:v>16.667261636800667</c:v>
                </c:pt>
              </c:numCache>
            </c:numRef>
          </c:val>
          <c:extLst>
            <c:ext xmlns:c16="http://schemas.microsoft.com/office/drawing/2014/chart" uri="{C3380CC4-5D6E-409C-BE32-E72D297353CC}">
              <c16:uniqueId val="{00000003-B802-4D57-9FCF-135ED822CAF4}"/>
            </c:ext>
          </c:extLst>
        </c:ser>
        <c:dLbls>
          <c:showLegendKey val="0"/>
          <c:showVal val="0"/>
          <c:showCatName val="0"/>
          <c:showSerName val="0"/>
          <c:showPercent val="0"/>
          <c:showBubbleSize val="0"/>
        </c:dLbls>
        <c:gapWidth val="100"/>
        <c:axId val="345170064"/>
        <c:axId val="347512944"/>
      </c:barChart>
      <c:catAx>
        <c:axId val="34517006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GB" sz="1200"/>
                  <a:t>Hospital</a:t>
                </a:r>
                <a:r>
                  <a:rPr lang="en-GB" sz="1200" baseline="0"/>
                  <a:t> code</a:t>
                </a:r>
                <a:endParaRPr lang="en-GB" sz="1200"/>
              </a:p>
            </c:rich>
          </c:tx>
          <c:layout>
            <c:manualLayout>
              <c:xMode val="edge"/>
              <c:yMode val="edge"/>
              <c:x val="0.4221705199084157"/>
              <c:y val="0.825774366592569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7512944"/>
        <c:crosses val="autoZero"/>
        <c:auto val="1"/>
        <c:lblAlgn val="ctr"/>
        <c:lblOffset val="100"/>
        <c:noMultiLvlLbl val="0"/>
      </c:catAx>
      <c:valAx>
        <c:axId val="34751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Percentage error (MAPE)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5170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Ambulances,</a:t>
            </a:r>
            <a:r>
              <a:rPr lang="en-GB" baseline="0"/>
              <a:t> </a:t>
            </a:r>
            <a:r>
              <a:rPr lang="en-GB"/>
              <a:t>Average Error (MAPE)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1"/>
          <c:order val="0"/>
          <c:tx>
            <c:strRef>
              <c:f>Evaluation!$O$39</c:f>
              <c:strCache>
                <c:ptCount val="1"/>
                <c:pt idx="0">
                  <c:v>RCMT</c:v>
                </c:pt>
              </c:strCache>
            </c:strRef>
          </c:tx>
          <c:spPr>
            <a:solidFill>
              <a:schemeClr val="accent5">
                <a:lumMod val="40000"/>
                <a:lumOff val="60000"/>
              </a:schemeClr>
            </a:solidFill>
            <a:ln>
              <a:noFill/>
            </a:ln>
            <a:effectLst/>
          </c:spPr>
          <c:invertIfNegative val="0"/>
          <c:cat>
            <c:numRef>
              <c:f>Evaluation!$N$40:$N$45</c:f>
              <c:numCache>
                <c:formatCode>General</c:formatCode>
                <c:ptCount val="6"/>
                <c:pt idx="0">
                  <c:v>52</c:v>
                </c:pt>
                <c:pt idx="1">
                  <c:v>53</c:v>
                </c:pt>
                <c:pt idx="2">
                  <c:v>54</c:v>
                </c:pt>
                <c:pt idx="3">
                  <c:v>62</c:v>
                </c:pt>
                <c:pt idx="4">
                  <c:v>63</c:v>
                </c:pt>
                <c:pt idx="5">
                  <c:v>64</c:v>
                </c:pt>
              </c:numCache>
            </c:numRef>
          </c:cat>
          <c:val>
            <c:numRef>
              <c:f>Evaluation!$O$40:$O$45</c:f>
              <c:numCache>
                <c:formatCode>0.00</c:formatCode>
                <c:ptCount val="6"/>
                <c:pt idx="0">
                  <c:v>28.901239825477806</c:v>
                </c:pt>
                <c:pt idx="1">
                  <c:v>37.661789328793034</c:v>
                </c:pt>
                <c:pt idx="2">
                  <c:v>36.018627069269392</c:v>
                </c:pt>
                <c:pt idx="3">
                  <c:v>33.640321861098812</c:v>
                </c:pt>
                <c:pt idx="4">
                  <c:v>29.163772150952486</c:v>
                </c:pt>
                <c:pt idx="5">
                  <c:v>49.222775346656334</c:v>
                </c:pt>
              </c:numCache>
            </c:numRef>
          </c:val>
          <c:extLst>
            <c:ext xmlns:c16="http://schemas.microsoft.com/office/drawing/2014/chart" uri="{C3380CC4-5D6E-409C-BE32-E72D297353CC}">
              <c16:uniqueId val="{00000000-79C5-4190-BA78-3C0815381594}"/>
            </c:ext>
          </c:extLst>
        </c:ser>
        <c:ser>
          <c:idx val="0"/>
          <c:order val="1"/>
          <c:tx>
            <c:strRef>
              <c:f>Evaluation!$P$39</c:f>
              <c:strCache>
                <c:ptCount val="1"/>
                <c:pt idx="0">
                  <c:v>DHR05a</c:v>
                </c:pt>
              </c:strCache>
            </c:strRef>
          </c:tx>
          <c:spPr>
            <a:solidFill>
              <a:srgbClr val="00B050"/>
            </a:solidFill>
            <a:ln>
              <a:noFill/>
            </a:ln>
            <a:effectLst/>
          </c:spPr>
          <c:invertIfNegative val="0"/>
          <c:cat>
            <c:numRef>
              <c:f>Evaluation!$N$40:$N$45</c:f>
              <c:numCache>
                <c:formatCode>General</c:formatCode>
                <c:ptCount val="6"/>
                <c:pt idx="0">
                  <c:v>52</c:v>
                </c:pt>
                <c:pt idx="1">
                  <c:v>53</c:v>
                </c:pt>
                <c:pt idx="2">
                  <c:v>54</c:v>
                </c:pt>
                <c:pt idx="3">
                  <c:v>62</c:v>
                </c:pt>
                <c:pt idx="4">
                  <c:v>63</c:v>
                </c:pt>
                <c:pt idx="5">
                  <c:v>64</c:v>
                </c:pt>
              </c:numCache>
            </c:numRef>
          </c:cat>
          <c:val>
            <c:numRef>
              <c:f>Evaluation!$P$40:$P$45</c:f>
              <c:numCache>
                <c:formatCode>0.0</c:formatCode>
                <c:ptCount val="6"/>
                <c:pt idx="0">
                  <c:v>13.107808936146931</c:v>
                </c:pt>
                <c:pt idx="1">
                  <c:v>11.63592940071757</c:v>
                </c:pt>
                <c:pt idx="2">
                  <c:v>7.4368862667008493</c:v>
                </c:pt>
                <c:pt idx="3">
                  <c:v>8.9082694082070688</c:v>
                </c:pt>
                <c:pt idx="4">
                  <c:v>7.5912624473633059</c:v>
                </c:pt>
                <c:pt idx="5">
                  <c:v>18.264362907631025</c:v>
                </c:pt>
              </c:numCache>
            </c:numRef>
          </c:val>
          <c:extLst>
            <c:ext xmlns:c16="http://schemas.microsoft.com/office/drawing/2014/chart" uri="{C3380CC4-5D6E-409C-BE32-E72D297353CC}">
              <c16:uniqueId val="{00000001-79C5-4190-BA78-3C0815381594}"/>
            </c:ext>
          </c:extLst>
        </c:ser>
        <c:dLbls>
          <c:showLegendKey val="0"/>
          <c:showVal val="0"/>
          <c:showCatName val="0"/>
          <c:showSerName val="0"/>
          <c:showPercent val="0"/>
          <c:showBubbleSize val="0"/>
        </c:dLbls>
        <c:gapWidth val="100"/>
        <c:axId val="345170064"/>
        <c:axId val="347512944"/>
      </c:barChart>
      <c:catAx>
        <c:axId val="345170064"/>
        <c:scaling>
          <c:orientation val="minMax"/>
        </c:scaling>
        <c:delete val="0"/>
        <c:axPos val="b"/>
        <c:title>
          <c:tx>
            <c:rich>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GB" sz="1200"/>
                  <a:t>Hospital</a:t>
                </a:r>
                <a:r>
                  <a:rPr lang="en-GB" sz="1200" baseline="0"/>
                  <a:t> code</a:t>
                </a:r>
                <a:endParaRPr lang="en-GB" sz="1200"/>
              </a:p>
            </c:rich>
          </c:tx>
          <c:layout>
            <c:manualLayout>
              <c:xMode val="edge"/>
              <c:yMode val="edge"/>
              <c:x val="0.4221705199084157"/>
              <c:y val="0.825774366592569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7512944"/>
        <c:crosses val="autoZero"/>
        <c:auto val="1"/>
        <c:lblAlgn val="ctr"/>
        <c:lblOffset val="100"/>
        <c:noMultiLvlLbl val="0"/>
      </c:catAx>
      <c:valAx>
        <c:axId val="3475129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r>
                  <a:rPr lang="en-US" sz="1200"/>
                  <a:t>Percentage error (MAPE)</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345170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F0F4C-56D5-814C-BD0F-893100D243D8}" type="datetimeFigureOut">
              <a:rPr lang="en-US" smtClean="0"/>
              <a:t>10/31/2019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B266D-F8ED-8F4E-8B10-271DEA413D1B}" type="slidenum">
              <a:rPr lang="en-US" smtClean="0"/>
              <a:t>‹#›</a:t>
            </a:fld>
            <a:endParaRPr lang="en-US"/>
          </a:p>
        </p:txBody>
      </p:sp>
    </p:spTree>
    <p:extLst>
      <p:ext uri="{BB962C8B-B14F-4D97-AF65-F5344CB8AC3E}">
        <p14:creationId xmlns:p14="http://schemas.microsoft.com/office/powerpoint/2010/main" val="3427826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BB266D-F8ED-8F4E-8B10-271DEA413D1B}" type="slidenum">
              <a:rPr lang="en-US" smtClean="0"/>
              <a:t>1</a:t>
            </a:fld>
            <a:endParaRPr lang="en-US"/>
          </a:p>
        </p:txBody>
      </p:sp>
    </p:spTree>
    <p:extLst>
      <p:ext uri="{BB962C8B-B14F-4D97-AF65-F5344CB8AC3E}">
        <p14:creationId xmlns:p14="http://schemas.microsoft.com/office/powerpoint/2010/main" val="855201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BB266D-F8ED-8F4E-8B10-271DEA413D1B}" type="slidenum">
              <a:rPr lang="en-US" smtClean="0"/>
              <a:t>10</a:t>
            </a:fld>
            <a:endParaRPr lang="en-US"/>
          </a:p>
        </p:txBody>
      </p:sp>
    </p:spTree>
    <p:extLst>
      <p:ext uri="{BB962C8B-B14F-4D97-AF65-F5344CB8AC3E}">
        <p14:creationId xmlns:p14="http://schemas.microsoft.com/office/powerpoint/2010/main" val="95575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BB266D-F8ED-8F4E-8B10-271DEA413D1B}" type="slidenum">
              <a:rPr lang="en-US" smtClean="0"/>
              <a:t>11</a:t>
            </a:fld>
            <a:endParaRPr lang="en-US"/>
          </a:p>
        </p:txBody>
      </p:sp>
    </p:spTree>
    <p:extLst>
      <p:ext uri="{BB962C8B-B14F-4D97-AF65-F5344CB8AC3E}">
        <p14:creationId xmlns:p14="http://schemas.microsoft.com/office/powerpoint/2010/main" val="2237527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EBB266D-F8ED-8F4E-8B10-271DEA413D1B}" type="slidenum">
              <a:rPr lang="en-US" smtClean="0"/>
              <a:t>12</a:t>
            </a:fld>
            <a:endParaRPr lang="en-US"/>
          </a:p>
        </p:txBody>
      </p:sp>
    </p:spTree>
    <p:extLst>
      <p:ext uri="{BB962C8B-B14F-4D97-AF65-F5344CB8AC3E}">
        <p14:creationId xmlns:p14="http://schemas.microsoft.com/office/powerpoint/2010/main" val="2795732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Different hospital to previous examples, but forecast MAPE of this one is 5.3%, compared with the old method’s 6.7%.</a:t>
            </a:r>
          </a:p>
        </p:txBody>
      </p:sp>
      <p:sp>
        <p:nvSpPr>
          <p:cNvPr id="4" name="Slide Number Placeholder 3"/>
          <p:cNvSpPr>
            <a:spLocks noGrp="1"/>
          </p:cNvSpPr>
          <p:nvPr>
            <p:ph type="sldNum" sz="quarter" idx="5"/>
          </p:nvPr>
        </p:nvSpPr>
        <p:spPr/>
        <p:txBody>
          <a:bodyPr/>
          <a:lstStyle/>
          <a:p>
            <a:fld id="{8EBB266D-F8ED-8F4E-8B10-271DEA413D1B}" type="slidenum">
              <a:rPr lang="en-US" smtClean="0"/>
              <a:t>15</a:t>
            </a:fld>
            <a:endParaRPr lang="en-US"/>
          </a:p>
        </p:txBody>
      </p:sp>
    </p:spTree>
    <p:extLst>
      <p:ext uri="{BB962C8B-B14F-4D97-AF65-F5344CB8AC3E}">
        <p14:creationId xmlns:p14="http://schemas.microsoft.com/office/powerpoint/2010/main" val="33605618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HS Blue">
    <p:bg>
      <p:bgPr>
        <a:gradFill>
          <a:gsLst>
            <a:gs pos="0">
              <a:schemeClr val="accent1"/>
            </a:gs>
            <a:gs pos="100000">
              <a:schemeClr val="tx2"/>
            </a:gs>
          </a:gsLst>
          <a:lin ang="8100000" scaled="1"/>
        </a:gra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856EB83-1FF3-4949-88C2-F9943066A68C}"/>
              </a:ext>
            </a:extLst>
          </p:cNvPr>
          <p:cNvSpPr>
            <a:spLocks noGrp="1"/>
          </p:cNvSpPr>
          <p:nvPr>
            <p:ph type="title"/>
          </p:nvPr>
        </p:nvSpPr>
        <p:spPr>
          <a:xfrm>
            <a:off x="431998" y="1671205"/>
            <a:ext cx="9176345" cy="1038887"/>
          </a:xfrm>
        </p:spPr>
        <p:txBody>
          <a:bodyPr anchor="b"/>
          <a:lstStyle>
            <a:lvl1pPr>
              <a:defRPr sz="3800">
                <a:solidFill>
                  <a:schemeClr val="bg1"/>
                </a:solidFill>
              </a:defRPr>
            </a:lvl1pPr>
          </a:lstStyle>
          <a:p>
            <a:r>
              <a:rPr lang="en-US" dirty="0"/>
              <a:t>Click to edit Master title style</a:t>
            </a:r>
          </a:p>
        </p:txBody>
      </p:sp>
      <p:pic>
        <p:nvPicPr>
          <p:cNvPr id="9" name="Picture 8">
            <a:extLst>
              <a:ext uri="{FF2B5EF4-FFF2-40B4-BE49-F238E27FC236}">
                <a16:creationId xmlns:a16="http://schemas.microsoft.com/office/drawing/2014/main" id="{A488CB8A-A2D4-C744-859E-D4C37DB35D36}"/>
              </a:ext>
            </a:extLst>
          </p:cNvPr>
          <p:cNvPicPr>
            <a:picLocks noChangeAspect="1"/>
          </p:cNvPicPr>
          <p:nvPr userDrawn="1"/>
        </p:nvPicPr>
        <p:blipFill>
          <a:blip r:embed="rId2"/>
          <a:stretch>
            <a:fillRect/>
          </a:stretch>
        </p:blipFill>
        <p:spPr>
          <a:xfrm>
            <a:off x="0" y="3849241"/>
            <a:ext cx="12192000" cy="1981200"/>
          </a:xfrm>
          <a:prstGeom prst="rect">
            <a:avLst/>
          </a:prstGeom>
        </p:spPr>
      </p:pic>
      <p:pic>
        <p:nvPicPr>
          <p:cNvPr id="3" name="Picture 2">
            <a:extLst>
              <a:ext uri="{FF2B5EF4-FFF2-40B4-BE49-F238E27FC236}">
                <a16:creationId xmlns:a16="http://schemas.microsoft.com/office/drawing/2014/main" id="{458B9175-75CB-154E-97D1-897FFCADA730}"/>
              </a:ext>
            </a:extLst>
          </p:cNvPr>
          <p:cNvPicPr>
            <a:picLocks noChangeAspect="1"/>
          </p:cNvPicPr>
          <p:nvPr userDrawn="1"/>
        </p:nvPicPr>
        <p:blipFill>
          <a:blip r:embed="rId3"/>
          <a:stretch>
            <a:fillRect/>
          </a:stretch>
        </p:blipFill>
        <p:spPr>
          <a:xfrm>
            <a:off x="9163390" y="432725"/>
            <a:ext cx="2628900" cy="800100"/>
          </a:xfrm>
          <a:prstGeom prst="rect">
            <a:avLst/>
          </a:prstGeom>
        </p:spPr>
      </p:pic>
      <p:sp>
        <p:nvSpPr>
          <p:cNvPr id="10" name="TextBox 9">
            <a:extLst>
              <a:ext uri="{FF2B5EF4-FFF2-40B4-BE49-F238E27FC236}">
                <a16:creationId xmlns:a16="http://schemas.microsoft.com/office/drawing/2014/main" id="{1FAF666D-586E-A747-881A-8599A1B88E03}"/>
              </a:ext>
            </a:extLst>
          </p:cNvPr>
          <p:cNvSpPr txBox="1"/>
          <p:nvPr userDrawn="1"/>
        </p:nvSpPr>
        <p:spPr>
          <a:xfrm>
            <a:off x="431998" y="6240828"/>
            <a:ext cx="5923832" cy="169277"/>
          </a:xfrm>
          <a:prstGeom prst="rect">
            <a:avLst/>
          </a:prstGeom>
          <a:noFill/>
        </p:spPr>
        <p:txBody>
          <a:bodyPr wrap="square" lIns="0" tIns="0" rIns="0" bIns="0" rtlCol="0">
            <a:spAutoFit/>
          </a:bodyPr>
          <a:lstStyle/>
          <a:p>
            <a:r>
              <a:rPr lang="en-GB" sz="1100" b="0" i="0" kern="1200" dirty="0">
                <a:solidFill>
                  <a:schemeClr val="bg1"/>
                </a:solidFill>
                <a:effectLst/>
                <a:latin typeface="Montserrat Light" pitchFamily="2" charset="77"/>
                <a:ea typeface="+mn-ea"/>
                <a:cs typeface="+mn-cs"/>
              </a:rPr>
              <a:t>Your NHS partner for </a:t>
            </a:r>
            <a:r>
              <a:rPr lang="en-GB" sz="1100" b="1" i="0" kern="1200" dirty="0">
                <a:solidFill>
                  <a:schemeClr val="bg1"/>
                </a:solidFill>
                <a:effectLst/>
                <a:latin typeface="Montserrat Semi" pitchFamily="2" charset="77"/>
                <a:ea typeface="+mn-ea"/>
                <a:cs typeface="+mn-cs"/>
              </a:rPr>
              <a:t>improving health </a:t>
            </a:r>
            <a:r>
              <a:rPr lang="en-GB" sz="1100" b="0" i="0" kern="1200" dirty="0">
                <a:solidFill>
                  <a:schemeClr val="bg1"/>
                </a:solidFill>
                <a:effectLst/>
                <a:latin typeface="Montserrat Light" pitchFamily="2" charset="77"/>
                <a:ea typeface="+mn-ea"/>
                <a:cs typeface="+mn-cs"/>
              </a:rPr>
              <a:t>and </a:t>
            </a:r>
            <a:r>
              <a:rPr lang="en-GB" sz="1100" b="1" i="0" kern="1200" dirty="0">
                <a:solidFill>
                  <a:schemeClr val="bg1"/>
                </a:solidFill>
                <a:effectLst/>
                <a:latin typeface="Montserrat Semi" pitchFamily="2" charset="77"/>
                <a:ea typeface="+mn-ea"/>
                <a:cs typeface="+mn-cs"/>
              </a:rPr>
              <a:t>integrating care</a:t>
            </a:r>
          </a:p>
        </p:txBody>
      </p:sp>
      <p:sp>
        <p:nvSpPr>
          <p:cNvPr id="11" name="Text Placeholder 2">
            <a:extLst>
              <a:ext uri="{FF2B5EF4-FFF2-40B4-BE49-F238E27FC236}">
                <a16:creationId xmlns:a16="http://schemas.microsoft.com/office/drawing/2014/main" id="{F00375C5-A1B8-504E-B0EE-9D5ADE3212EF}"/>
              </a:ext>
            </a:extLst>
          </p:cNvPr>
          <p:cNvSpPr>
            <a:spLocks noGrp="1"/>
          </p:cNvSpPr>
          <p:nvPr>
            <p:ph type="body" idx="1"/>
          </p:nvPr>
        </p:nvSpPr>
        <p:spPr>
          <a:xfrm>
            <a:off x="431999" y="3152714"/>
            <a:ext cx="11324572" cy="752226"/>
          </a:xfrm>
          <a:prstGeom prst="rect">
            <a:avLst/>
          </a:prstGeom>
        </p:spPr>
        <p:txBody>
          <a:bodyPr/>
          <a:lstStyle>
            <a:lvl1pPr marL="0" indent="0">
              <a:buNone/>
              <a:defRPr sz="2200">
                <a:solidFill>
                  <a:schemeClr val="bg1">
                    <a:lumMod val="8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2" name="TextBox 11">
            <a:extLst>
              <a:ext uri="{FF2B5EF4-FFF2-40B4-BE49-F238E27FC236}">
                <a16:creationId xmlns:a16="http://schemas.microsoft.com/office/drawing/2014/main" id="{85059D4B-AA97-2F41-8170-AC71C160C147}"/>
              </a:ext>
            </a:extLst>
          </p:cNvPr>
          <p:cNvSpPr txBox="1"/>
          <p:nvPr userDrawn="1"/>
        </p:nvSpPr>
        <p:spPr>
          <a:xfrm>
            <a:off x="5832739" y="6240828"/>
            <a:ext cx="5923832" cy="169277"/>
          </a:xfrm>
          <a:prstGeom prst="rect">
            <a:avLst/>
          </a:prstGeom>
          <a:noFill/>
        </p:spPr>
        <p:txBody>
          <a:bodyPr wrap="square" lIns="0" tIns="0" rIns="0" bIns="0" rtlCol="0">
            <a:spAutoFit/>
          </a:bodyPr>
          <a:lstStyle/>
          <a:p>
            <a:pPr algn="r"/>
            <a:r>
              <a:rPr lang="en-GB" sz="1100" b="1" i="0" kern="1200" dirty="0" err="1">
                <a:solidFill>
                  <a:schemeClr val="bg1"/>
                </a:solidFill>
                <a:effectLst/>
                <a:latin typeface="Montserrat Semi" pitchFamily="2" charset="77"/>
                <a:ea typeface="+mn-ea"/>
                <a:cs typeface="+mn-cs"/>
              </a:rPr>
              <a:t>midlandsandlancashirecsu.nhs.uk</a:t>
            </a:r>
            <a:endParaRPr lang="en-GB" sz="1100" b="1" i="0" kern="1200" dirty="0">
              <a:solidFill>
                <a:schemeClr val="bg1"/>
              </a:solidFill>
              <a:effectLst/>
              <a:latin typeface="Montserrat Semi" pitchFamily="2" charset="77"/>
              <a:ea typeface="+mn-ea"/>
              <a:cs typeface="+mn-cs"/>
            </a:endParaRPr>
          </a:p>
        </p:txBody>
      </p:sp>
      <p:pic>
        <p:nvPicPr>
          <p:cNvPr id="5" name="Graphic 4">
            <a:extLst>
              <a:ext uri="{FF2B5EF4-FFF2-40B4-BE49-F238E27FC236}">
                <a16:creationId xmlns:a16="http://schemas.microsoft.com/office/drawing/2014/main" id="{EAE20F4E-BCD8-BD4A-A12B-C56132F0D14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56010" y="6218086"/>
            <a:ext cx="214759" cy="214759"/>
          </a:xfrm>
          <a:prstGeom prst="rect">
            <a:avLst/>
          </a:prstGeom>
        </p:spPr>
      </p:pic>
    </p:spTree>
    <p:extLst>
      <p:ext uri="{BB962C8B-B14F-4D97-AF65-F5344CB8AC3E}">
        <p14:creationId xmlns:p14="http://schemas.microsoft.com/office/powerpoint/2010/main" val="1066638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Content with Pictur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D13B5104-82F1-1949-AC88-B14CFB2977AC}"/>
              </a:ext>
            </a:extLst>
          </p:cNvPr>
          <p:cNvSpPr>
            <a:spLocks noGrp="1"/>
          </p:cNvSpPr>
          <p:nvPr>
            <p:ph type="pic" idx="13"/>
          </p:nvPr>
        </p:nvSpPr>
        <p:spPr>
          <a:xfrm>
            <a:off x="8217736" y="432908"/>
            <a:ext cx="3538835" cy="5557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Footer Placeholder 4">
            <a:extLst>
              <a:ext uri="{FF2B5EF4-FFF2-40B4-BE49-F238E27FC236}">
                <a16:creationId xmlns:a16="http://schemas.microsoft.com/office/drawing/2014/main" id="{E8B29E99-F6F0-5B4F-A6CA-19B160E90A0C}"/>
              </a:ext>
            </a:extLst>
          </p:cNvPr>
          <p:cNvSpPr>
            <a:spLocks noGrp="1"/>
          </p:cNvSpPr>
          <p:nvPr>
            <p:ph type="ftr" sz="quarter" idx="11"/>
          </p:nvPr>
        </p:nvSpPr>
        <p:spPr/>
        <p:txBody>
          <a:bodyPr/>
          <a:lstStyle/>
          <a:p>
            <a:r>
              <a:rPr lang="en-US"/>
              <a:t>NHS Midlands and Lancashire Commissioning Support Unit</a:t>
            </a:r>
          </a:p>
        </p:txBody>
      </p:sp>
      <p:sp>
        <p:nvSpPr>
          <p:cNvPr id="6" name="Slide Number Placeholder 5">
            <a:extLst>
              <a:ext uri="{FF2B5EF4-FFF2-40B4-BE49-F238E27FC236}">
                <a16:creationId xmlns:a16="http://schemas.microsoft.com/office/drawing/2014/main" id="{5063B28F-572A-D843-83C2-4C42AABB7CD5}"/>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44A811F2-7E54-D14E-ABAB-863436483526}"/>
              </a:ext>
            </a:extLst>
          </p:cNvPr>
          <p:cNvSpPr>
            <a:spLocks noGrp="1"/>
          </p:cNvSpPr>
          <p:nvPr>
            <p:ph type="title"/>
          </p:nvPr>
        </p:nvSpPr>
        <p:spPr>
          <a:xfrm>
            <a:off x="431999" y="432908"/>
            <a:ext cx="7354914" cy="939182"/>
          </a:xfrm>
        </p:spPr>
        <p:txBody>
          <a:bodyPr/>
          <a:lstStyle/>
          <a:p>
            <a:r>
              <a:rPr lang="en-US" dirty="0"/>
              <a:t>Click to edit Master title style</a:t>
            </a:r>
          </a:p>
        </p:txBody>
      </p:sp>
      <p:sp>
        <p:nvSpPr>
          <p:cNvPr id="11" name="Content Placeholder 2">
            <a:extLst>
              <a:ext uri="{FF2B5EF4-FFF2-40B4-BE49-F238E27FC236}">
                <a16:creationId xmlns:a16="http://schemas.microsoft.com/office/drawing/2014/main" id="{101C55C8-CE44-C644-AC5F-10F16CD37417}"/>
              </a:ext>
            </a:extLst>
          </p:cNvPr>
          <p:cNvSpPr>
            <a:spLocks noGrp="1"/>
          </p:cNvSpPr>
          <p:nvPr>
            <p:ph sz="half" idx="1"/>
          </p:nvPr>
        </p:nvSpPr>
        <p:spPr>
          <a:xfrm>
            <a:off x="431999" y="1820849"/>
            <a:ext cx="7354914"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0043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8B29E99-F6F0-5B4F-A6CA-19B160E90A0C}"/>
              </a:ext>
            </a:extLst>
          </p:cNvPr>
          <p:cNvSpPr>
            <a:spLocks noGrp="1"/>
          </p:cNvSpPr>
          <p:nvPr>
            <p:ph type="ftr" sz="quarter" idx="11"/>
          </p:nvPr>
        </p:nvSpPr>
        <p:spPr>
          <a:xfrm>
            <a:off x="431999" y="6422571"/>
            <a:ext cx="10847982" cy="429841"/>
          </a:xfrm>
        </p:spPr>
        <p:txBody>
          <a:bodyPr/>
          <a:lstStyle/>
          <a:p>
            <a:r>
              <a:rPr lang="en-US"/>
              <a:t>NHS Midlands and Lancashire Commissioning Support Unit</a:t>
            </a:r>
          </a:p>
        </p:txBody>
      </p:sp>
      <p:sp>
        <p:nvSpPr>
          <p:cNvPr id="6" name="Slide Number Placeholder 5">
            <a:extLst>
              <a:ext uri="{FF2B5EF4-FFF2-40B4-BE49-F238E27FC236}">
                <a16:creationId xmlns:a16="http://schemas.microsoft.com/office/drawing/2014/main" id="{5063B28F-572A-D843-83C2-4C42AABB7CD5}"/>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8" name="Picture Placeholder 2">
            <a:extLst>
              <a:ext uri="{FF2B5EF4-FFF2-40B4-BE49-F238E27FC236}">
                <a16:creationId xmlns:a16="http://schemas.microsoft.com/office/drawing/2014/main" id="{1F65846F-E907-4E4F-8AEF-89CEA85E4D71}"/>
              </a:ext>
            </a:extLst>
          </p:cNvPr>
          <p:cNvSpPr>
            <a:spLocks noGrp="1"/>
          </p:cNvSpPr>
          <p:nvPr>
            <p:ph type="pic" idx="1"/>
          </p:nvPr>
        </p:nvSpPr>
        <p:spPr>
          <a:xfrm>
            <a:off x="431999" y="432908"/>
            <a:ext cx="6573383" cy="556480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 Placeholder 3">
            <a:extLst>
              <a:ext uri="{FF2B5EF4-FFF2-40B4-BE49-F238E27FC236}">
                <a16:creationId xmlns:a16="http://schemas.microsoft.com/office/drawing/2014/main" id="{2CEDDB9A-7500-7247-9408-71B88817CF4B}"/>
              </a:ext>
            </a:extLst>
          </p:cNvPr>
          <p:cNvSpPr>
            <a:spLocks noGrp="1"/>
          </p:cNvSpPr>
          <p:nvPr>
            <p:ph type="body" sz="half" idx="2"/>
          </p:nvPr>
        </p:nvSpPr>
        <p:spPr>
          <a:xfrm>
            <a:off x="7416544" y="1798667"/>
            <a:ext cx="4340026" cy="419904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1" name="Title 1">
            <a:extLst>
              <a:ext uri="{FF2B5EF4-FFF2-40B4-BE49-F238E27FC236}">
                <a16:creationId xmlns:a16="http://schemas.microsoft.com/office/drawing/2014/main" id="{7245F212-25E5-924E-9DAB-C0185A80A898}"/>
              </a:ext>
            </a:extLst>
          </p:cNvPr>
          <p:cNvSpPr>
            <a:spLocks noGrp="1"/>
          </p:cNvSpPr>
          <p:nvPr>
            <p:ph type="title"/>
          </p:nvPr>
        </p:nvSpPr>
        <p:spPr>
          <a:xfrm>
            <a:off x="7416543" y="432908"/>
            <a:ext cx="4340027" cy="939182"/>
          </a:xfrm>
        </p:spPr>
        <p:txBody>
          <a:bodyPr/>
          <a:lstStyle/>
          <a:p>
            <a:r>
              <a:rPr lang="en-US" dirty="0"/>
              <a:t>Click to edit Master title style</a:t>
            </a:r>
          </a:p>
        </p:txBody>
      </p:sp>
    </p:spTree>
    <p:extLst>
      <p:ext uri="{BB962C8B-B14F-4D97-AF65-F5344CB8AC3E}">
        <p14:creationId xmlns:p14="http://schemas.microsoft.com/office/powerpoint/2010/main" val="28601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Highlight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D9725A4-343D-DE40-9490-0E72C00FD1DE}"/>
              </a:ext>
            </a:extLst>
          </p:cNvPr>
          <p:cNvSpPr>
            <a:spLocks noGrp="1"/>
          </p:cNvSpPr>
          <p:nvPr>
            <p:ph type="pic" idx="1"/>
          </p:nvPr>
        </p:nvSpPr>
        <p:spPr>
          <a:xfrm>
            <a:off x="431999" y="434716"/>
            <a:ext cx="11324571" cy="5563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Footer Placeholder 5">
            <a:extLst>
              <a:ext uri="{FF2B5EF4-FFF2-40B4-BE49-F238E27FC236}">
                <a16:creationId xmlns:a16="http://schemas.microsoft.com/office/drawing/2014/main" id="{9E952825-DFE6-6140-9117-24FCE1BF32B0}"/>
              </a:ext>
            </a:extLst>
          </p:cNvPr>
          <p:cNvSpPr>
            <a:spLocks noGrp="1"/>
          </p:cNvSpPr>
          <p:nvPr>
            <p:ph type="ftr" sz="quarter" idx="11"/>
          </p:nvPr>
        </p:nvSpPr>
        <p:spPr/>
        <p:txBody>
          <a:bodyPr/>
          <a:lstStyle/>
          <a:p>
            <a:r>
              <a:rPr lang="en-US"/>
              <a:t>NHS Midlands and Lancashire Commissioning Support Unit</a:t>
            </a:r>
          </a:p>
        </p:txBody>
      </p:sp>
      <p:sp>
        <p:nvSpPr>
          <p:cNvPr id="7" name="Slide Number Placeholder 6">
            <a:extLst>
              <a:ext uri="{FF2B5EF4-FFF2-40B4-BE49-F238E27FC236}">
                <a16:creationId xmlns:a16="http://schemas.microsoft.com/office/drawing/2014/main" id="{B6EADB55-B831-8345-832F-D46BBD889E79}"/>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9" name="Content Placeholder 3">
            <a:extLst>
              <a:ext uri="{FF2B5EF4-FFF2-40B4-BE49-F238E27FC236}">
                <a16:creationId xmlns:a16="http://schemas.microsoft.com/office/drawing/2014/main" id="{AB8F16EE-ADAE-F043-9E47-E7D2CD869CE1}"/>
              </a:ext>
            </a:extLst>
          </p:cNvPr>
          <p:cNvSpPr>
            <a:spLocks noGrp="1"/>
          </p:cNvSpPr>
          <p:nvPr>
            <p:ph sz="half" idx="2"/>
          </p:nvPr>
        </p:nvSpPr>
        <p:spPr>
          <a:xfrm>
            <a:off x="5879981" y="3481099"/>
            <a:ext cx="5400000" cy="2085896"/>
          </a:xfrm>
          <a:gradFill flip="none" rotWithShape="1">
            <a:gsLst>
              <a:gs pos="0">
                <a:srgbClr val="ED8B00"/>
              </a:gs>
              <a:gs pos="100000">
                <a:schemeClr val="accent5">
                  <a:lumMod val="100000"/>
                </a:schemeClr>
              </a:gs>
            </a:gsLst>
            <a:lin ang="8100000" scaled="1"/>
            <a:tileRect/>
          </a:gradFill>
        </p:spPr>
        <p:txBody>
          <a:bodyPr lIns="216000" tIns="216000" rIns="216000" bIns="216000"/>
          <a:lstStyle>
            <a:lvl1pPr>
              <a:defRPr b="0" i="0">
                <a:solidFill>
                  <a:schemeClr val="bg1"/>
                </a:solidFill>
                <a:latin typeface="Montserrat" pitchFamily="2" charset="77"/>
              </a:defRPr>
            </a:lvl1pPr>
            <a:lvl2pPr>
              <a:defRPr b="0" i="0">
                <a:solidFill>
                  <a:schemeClr val="bg1"/>
                </a:solidFill>
                <a:latin typeface="Montserrat" pitchFamily="2" charset="77"/>
              </a:defRPr>
            </a:lvl2pPr>
            <a:lvl3pPr>
              <a:defRPr b="0" i="0">
                <a:solidFill>
                  <a:schemeClr val="bg1"/>
                </a:solidFill>
                <a:latin typeface="Montserrat" pitchFamily="2" charset="77"/>
              </a:defRPr>
            </a:lvl3pPr>
            <a:lvl4pPr>
              <a:defRPr b="0" i="0">
                <a:solidFill>
                  <a:schemeClr val="bg1"/>
                </a:solidFill>
                <a:latin typeface="Montserrat" pitchFamily="2" charset="77"/>
              </a:defRPr>
            </a:lvl4pPr>
            <a:lvl5pPr>
              <a:defRPr b="0" i="0">
                <a:solidFill>
                  <a:schemeClr val="bg1"/>
                </a:solidFill>
                <a:latin typeface="Montserra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77134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15" name="Chart Placeholder 2">
            <a:extLst>
              <a:ext uri="{FF2B5EF4-FFF2-40B4-BE49-F238E27FC236}">
                <a16:creationId xmlns:a16="http://schemas.microsoft.com/office/drawing/2014/main" id="{AB7457E5-D9DD-4648-A183-7A36708568BE}"/>
              </a:ext>
            </a:extLst>
          </p:cNvPr>
          <p:cNvSpPr>
            <a:spLocks noGrp="1"/>
          </p:cNvSpPr>
          <p:nvPr>
            <p:ph type="chart" sz="quarter" idx="13"/>
          </p:nvPr>
        </p:nvSpPr>
        <p:spPr>
          <a:xfrm>
            <a:off x="431800" y="1816435"/>
            <a:ext cx="11324771" cy="4187489"/>
          </a:xfrm>
        </p:spPr>
        <p:txBody>
          <a:bodyPr/>
          <a:lstStyle/>
          <a:p>
            <a:endParaRPr lang="en-US" dirty="0"/>
          </a:p>
        </p:txBody>
      </p:sp>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Tree>
    <p:extLst>
      <p:ext uri="{BB962C8B-B14F-4D97-AF65-F5344CB8AC3E}">
        <p14:creationId xmlns:p14="http://schemas.microsoft.com/office/powerpoint/2010/main" val="1865075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hart with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
        <p:nvSpPr>
          <p:cNvPr id="11" name="Content Placeholder 3">
            <a:extLst>
              <a:ext uri="{FF2B5EF4-FFF2-40B4-BE49-F238E27FC236}">
                <a16:creationId xmlns:a16="http://schemas.microsoft.com/office/drawing/2014/main" id="{251FD078-A536-DD4B-9EB8-2618FCA9D770}"/>
              </a:ext>
            </a:extLst>
          </p:cNvPr>
          <p:cNvSpPr>
            <a:spLocks noGrp="1"/>
          </p:cNvSpPr>
          <p:nvPr>
            <p:ph sz="half" idx="2"/>
          </p:nvPr>
        </p:nvSpPr>
        <p:spPr>
          <a:xfrm>
            <a:off x="6356571"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hart Placeholder 2">
            <a:extLst>
              <a:ext uri="{FF2B5EF4-FFF2-40B4-BE49-F238E27FC236}">
                <a16:creationId xmlns:a16="http://schemas.microsoft.com/office/drawing/2014/main" id="{AB7457E5-D9DD-4648-A183-7A36708568BE}"/>
              </a:ext>
            </a:extLst>
          </p:cNvPr>
          <p:cNvSpPr>
            <a:spLocks noGrp="1"/>
          </p:cNvSpPr>
          <p:nvPr>
            <p:ph type="chart" sz="quarter" idx="13"/>
          </p:nvPr>
        </p:nvSpPr>
        <p:spPr>
          <a:xfrm>
            <a:off x="431800" y="1816435"/>
            <a:ext cx="5400199" cy="4187489"/>
          </a:xfrm>
        </p:spPr>
        <p:txBody>
          <a:bodyPr/>
          <a:lstStyle/>
          <a:p>
            <a:endParaRPr lang="en-US" dirty="0"/>
          </a:p>
        </p:txBody>
      </p:sp>
    </p:spTree>
    <p:extLst>
      <p:ext uri="{BB962C8B-B14F-4D97-AF65-F5344CB8AC3E}">
        <p14:creationId xmlns:p14="http://schemas.microsoft.com/office/powerpoint/2010/main" val="1812059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ab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
        <p:nvSpPr>
          <p:cNvPr id="9" name="Table Placeholder 2">
            <a:extLst>
              <a:ext uri="{FF2B5EF4-FFF2-40B4-BE49-F238E27FC236}">
                <a16:creationId xmlns:a16="http://schemas.microsoft.com/office/drawing/2014/main" id="{BB9050EB-BB0B-7E4A-A871-D2BE8C87C8AC}"/>
              </a:ext>
            </a:extLst>
          </p:cNvPr>
          <p:cNvSpPr>
            <a:spLocks noGrp="1"/>
          </p:cNvSpPr>
          <p:nvPr>
            <p:ph type="tbl" sz="quarter" idx="14"/>
          </p:nvPr>
        </p:nvSpPr>
        <p:spPr>
          <a:xfrm>
            <a:off x="431800" y="1820863"/>
            <a:ext cx="11325225" cy="4170362"/>
          </a:xfrm>
        </p:spPr>
        <p:txBody>
          <a:bodyPr/>
          <a:lstStyle/>
          <a:p>
            <a:endParaRPr lang="en-US" dirty="0"/>
          </a:p>
        </p:txBody>
      </p:sp>
    </p:spTree>
    <p:extLst>
      <p:ext uri="{BB962C8B-B14F-4D97-AF65-F5344CB8AC3E}">
        <p14:creationId xmlns:p14="http://schemas.microsoft.com/office/powerpoint/2010/main" val="1609398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able with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
        <p:nvSpPr>
          <p:cNvPr id="11" name="Content Placeholder 3">
            <a:extLst>
              <a:ext uri="{FF2B5EF4-FFF2-40B4-BE49-F238E27FC236}">
                <a16:creationId xmlns:a16="http://schemas.microsoft.com/office/drawing/2014/main" id="{251FD078-A536-DD4B-9EB8-2618FCA9D770}"/>
              </a:ext>
            </a:extLst>
          </p:cNvPr>
          <p:cNvSpPr>
            <a:spLocks noGrp="1"/>
          </p:cNvSpPr>
          <p:nvPr>
            <p:ph sz="half" idx="2"/>
          </p:nvPr>
        </p:nvSpPr>
        <p:spPr>
          <a:xfrm>
            <a:off x="6356571"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2">
            <a:extLst>
              <a:ext uri="{FF2B5EF4-FFF2-40B4-BE49-F238E27FC236}">
                <a16:creationId xmlns:a16="http://schemas.microsoft.com/office/drawing/2014/main" id="{11516621-653E-5240-A9B8-B0209CDF9BD6}"/>
              </a:ext>
            </a:extLst>
          </p:cNvPr>
          <p:cNvSpPr>
            <a:spLocks noGrp="1"/>
          </p:cNvSpPr>
          <p:nvPr>
            <p:ph type="tbl" sz="quarter" idx="14"/>
          </p:nvPr>
        </p:nvSpPr>
        <p:spPr>
          <a:xfrm>
            <a:off x="431800" y="1816435"/>
            <a:ext cx="5400675" cy="4187490"/>
          </a:xfrm>
        </p:spPr>
        <p:txBody>
          <a:bodyPr/>
          <a:lstStyle/>
          <a:p>
            <a:endParaRPr lang="en-US"/>
          </a:p>
        </p:txBody>
      </p:sp>
    </p:spTree>
    <p:extLst>
      <p:ext uri="{BB962C8B-B14F-4D97-AF65-F5344CB8AC3E}">
        <p14:creationId xmlns:p14="http://schemas.microsoft.com/office/powerpoint/2010/main" val="380299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F6A37-2F30-534E-ABA5-4020BB4B5627}"/>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1F4EE83-164F-6A4C-8BF9-DE94255D8E78}"/>
              </a:ext>
            </a:extLst>
          </p:cNvPr>
          <p:cNvSpPr>
            <a:spLocks noGrp="1"/>
          </p:cNvSpPr>
          <p:nvPr>
            <p:ph type="ftr" sz="quarter" idx="11"/>
          </p:nvPr>
        </p:nvSpPr>
        <p:spPr/>
        <p:txBody>
          <a:bodyPr/>
          <a:lstStyle/>
          <a:p>
            <a:r>
              <a:rPr lang="en-US"/>
              <a:t>NHS Midlands and Lancashire Commissioning Support Unit</a:t>
            </a:r>
          </a:p>
        </p:txBody>
      </p:sp>
      <p:sp>
        <p:nvSpPr>
          <p:cNvPr id="5" name="Slide Number Placeholder 4">
            <a:extLst>
              <a:ext uri="{FF2B5EF4-FFF2-40B4-BE49-F238E27FC236}">
                <a16:creationId xmlns:a16="http://schemas.microsoft.com/office/drawing/2014/main" id="{ECC5B325-8423-7A40-9D12-8DB141A986DD}"/>
              </a:ext>
            </a:extLst>
          </p:cNvPr>
          <p:cNvSpPr>
            <a:spLocks noGrp="1"/>
          </p:cNvSpPr>
          <p:nvPr>
            <p:ph type="sldNum" sz="quarter" idx="12"/>
          </p:nvPr>
        </p:nvSpPr>
        <p:spPr/>
        <p:txBody>
          <a:bodyPr/>
          <a:lstStyle/>
          <a:p>
            <a:fld id="{E37164D7-9B6A-1C43-ACF7-FB85B36CD2BA}" type="slidenum">
              <a:rPr lang="en-US" smtClean="0"/>
              <a:t>‹#›</a:t>
            </a:fld>
            <a:endParaRPr lang="en-US"/>
          </a:p>
        </p:txBody>
      </p:sp>
    </p:spTree>
    <p:extLst>
      <p:ext uri="{BB962C8B-B14F-4D97-AF65-F5344CB8AC3E}">
        <p14:creationId xmlns:p14="http://schemas.microsoft.com/office/powerpoint/2010/main" val="2070493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Tree>
    <p:extLst>
      <p:ext uri="{BB962C8B-B14F-4D97-AF65-F5344CB8AC3E}">
        <p14:creationId xmlns:p14="http://schemas.microsoft.com/office/powerpoint/2010/main" val="38132176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Whit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8B9175-75CB-154E-97D1-897FFCADA730}"/>
              </a:ext>
            </a:extLst>
          </p:cNvPr>
          <p:cNvPicPr>
            <a:picLocks noChangeAspect="1"/>
          </p:cNvPicPr>
          <p:nvPr userDrawn="1"/>
        </p:nvPicPr>
        <p:blipFill>
          <a:blip r:embed="rId2"/>
          <a:stretch>
            <a:fillRect/>
          </a:stretch>
        </p:blipFill>
        <p:spPr>
          <a:xfrm>
            <a:off x="9163390" y="432725"/>
            <a:ext cx="2628900" cy="800100"/>
          </a:xfrm>
          <a:prstGeom prst="rect">
            <a:avLst/>
          </a:prstGeom>
        </p:spPr>
      </p:pic>
      <p:sp>
        <p:nvSpPr>
          <p:cNvPr id="7" name="Title 1">
            <a:extLst>
              <a:ext uri="{FF2B5EF4-FFF2-40B4-BE49-F238E27FC236}">
                <a16:creationId xmlns:a16="http://schemas.microsoft.com/office/drawing/2014/main" id="{157AC581-850C-5045-848E-8B58EC650CA9}"/>
              </a:ext>
            </a:extLst>
          </p:cNvPr>
          <p:cNvSpPr>
            <a:spLocks noGrp="1"/>
          </p:cNvSpPr>
          <p:nvPr>
            <p:ph type="title"/>
          </p:nvPr>
        </p:nvSpPr>
        <p:spPr>
          <a:xfrm>
            <a:off x="431998" y="1671205"/>
            <a:ext cx="9176345" cy="1038887"/>
          </a:xfrm>
        </p:spPr>
        <p:txBody>
          <a:bodyPr anchor="b"/>
          <a:lstStyle>
            <a:lvl1pPr>
              <a:defRPr sz="3800">
                <a:solidFill>
                  <a:schemeClr val="tx2"/>
                </a:solidFill>
              </a:defRPr>
            </a:lvl1pPr>
          </a:lstStyle>
          <a:p>
            <a:r>
              <a:rPr lang="en-US" dirty="0"/>
              <a:t>Click to edit Master title style</a:t>
            </a:r>
          </a:p>
        </p:txBody>
      </p:sp>
      <p:sp>
        <p:nvSpPr>
          <p:cNvPr id="8" name="Text Placeholder 2">
            <a:extLst>
              <a:ext uri="{FF2B5EF4-FFF2-40B4-BE49-F238E27FC236}">
                <a16:creationId xmlns:a16="http://schemas.microsoft.com/office/drawing/2014/main" id="{A51B5960-3055-9343-B501-2AA915F4EE88}"/>
              </a:ext>
            </a:extLst>
          </p:cNvPr>
          <p:cNvSpPr>
            <a:spLocks noGrp="1"/>
          </p:cNvSpPr>
          <p:nvPr>
            <p:ph type="body" idx="1"/>
          </p:nvPr>
        </p:nvSpPr>
        <p:spPr>
          <a:xfrm>
            <a:off x="431999" y="3152714"/>
            <a:ext cx="11324572" cy="752226"/>
          </a:xfrm>
          <a:prstGeom prst="rect">
            <a:avLst/>
          </a:prstGeom>
        </p:spPr>
        <p:txBody>
          <a:bodyPr/>
          <a:lstStyle>
            <a:lvl1pPr marL="0" indent="0">
              <a:buNone/>
              <a:defRPr sz="22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TextBox 9">
            <a:extLst>
              <a:ext uri="{FF2B5EF4-FFF2-40B4-BE49-F238E27FC236}">
                <a16:creationId xmlns:a16="http://schemas.microsoft.com/office/drawing/2014/main" id="{77D62C9D-7E75-5F49-8C56-7E7BAC49B681}"/>
              </a:ext>
            </a:extLst>
          </p:cNvPr>
          <p:cNvSpPr txBox="1"/>
          <p:nvPr userDrawn="1"/>
        </p:nvSpPr>
        <p:spPr>
          <a:xfrm>
            <a:off x="431998" y="6240828"/>
            <a:ext cx="5923832" cy="169277"/>
          </a:xfrm>
          <a:prstGeom prst="rect">
            <a:avLst/>
          </a:prstGeom>
          <a:noFill/>
        </p:spPr>
        <p:txBody>
          <a:bodyPr wrap="square" lIns="0" tIns="0" rIns="0" bIns="0" rtlCol="0">
            <a:spAutoFit/>
          </a:bodyPr>
          <a:lstStyle/>
          <a:p>
            <a:r>
              <a:rPr lang="en-GB" sz="1100" b="0" i="0" kern="1200" dirty="0">
                <a:solidFill>
                  <a:schemeClr val="bg2">
                    <a:lumMod val="50000"/>
                  </a:schemeClr>
                </a:solidFill>
                <a:effectLst/>
                <a:latin typeface="Montserrat Light" pitchFamily="2" charset="77"/>
                <a:ea typeface="+mn-ea"/>
                <a:cs typeface="+mn-cs"/>
              </a:rPr>
              <a:t>Your NHS partner for </a:t>
            </a:r>
            <a:r>
              <a:rPr lang="en-GB" sz="1100" b="1" i="0" kern="1200" dirty="0">
                <a:solidFill>
                  <a:schemeClr val="bg2">
                    <a:lumMod val="25000"/>
                  </a:schemeClr>
                </a:solidFill>
                <a:effectLst/>
                <a:latin typeface="Montserrat Semi" pitchFamily="2" charset="77"/>
                <a:ea typeface="+mn-ea"/>
                <a:cs typeface="+mn-cs"/>
              </a:rPr>
              <a:t>improving health </a:t>
            </a:r>
            <a:r>
              <a:rPr lang="en-GB" sz="1100" b="0" i="0" kern="1200" dirty="0">
                <a:solidFill>
                  <a:schemeClr val="bg2">
                    <a:lumMod val="50000"/>
                  </a:schemeClr>
                </a:solidFill>
                <a:effectLst/>
                <a:latin typeface="Montserrat Light" pitchFamily="2" charset="77"/>
                <a:ea typeface="+mn-ea"/>
                <a:cs typeface="+mn-cs"/>
              </a:rPr>
              <a:t>and </a:t>
            </a:r>
            <a:r>
              <a:rPr lang="en-GB" sz="1100" b="1" i="0" kern="1200" dirty="0">
                <a:solidFill>
                  <a:schemeClr val="bg2">
                    <a:lumMod val="25000"/>
                  </a:schemeClr>
                </a:solidFill>
                <a:effectLst/>
                <a:latin typeface="Montserrat Semi" pitchFamily="2" charset="77"/>
                <a:ea typeface="+mn-ea"/>
                <a:cs typeface="+mn-cs"/>
              </a:rPr>
              <a:t>integrating care</a:t>
            </a:r>
          </a:p>
        </p:txBody>
      </p:sp>
      <p:pic>
        <p:nvPicPr>
          <p:cNvPr id="11" name="Picture 10">
            <a:extLst>
              <a:ext uri="{FF2B5EF4-FFF2-40B4-BE49-F238E27FC236}">
                <a16:creationId xmlns:a16="http://schemas.microsoft.com/office/drawing/2014/main" id="{2EF9E308-2F69-434C-9CE1-5804827EBC0D}"/>
              </a:ext>
            </a:extLst>
          </p:cNvPr>
          <p:cNvPicPr>
            <a:picLocks noChangeAspect="1"/>
          </p:cNvPicPr>
          <p:nvPr userDrawn="1"/>
        </p:nvPicPr>
        <p:blipFill>
          <a:blip r:embed="rId3"/>
          <a:stretch>
            <a:fillRect/>
          </a:stretch>
        </p:blipFill>
        <p:spPr>
          <a:xfrm>
            <a:off x="0" y="3849241"/>
            <a:ext cx="12192000" cy="1981200"/>
          </a:xfrm>
          <a:prstGeom prst="rect">
            <a:avLst/>
          </a:prstGeom>
        </p:spPr>
      </p:pic>
      <p:sp>
        <p:nvSpPr>
          <p:cNvPr id="15" name="TextBox 14">
            <a:extLst>
              <a:ext uri="{FF2B5EF4-FFF2-40B4-BE49-F238E27FC236}">
                <a16:creationId xmlns:a16="http://schemas.microsoft.com/office/drawing/2014/main" id="{2C52B17C-828F-F245-B400-CD59FB66D50B}"/>
              </a:ext>
            </a:extLst>
          </p:cNvPr>
          <p:cNvSpPr txBox="1"/>
          <p:nvPr userDrawn="1"/>
        </p:nvSpPr>
        <p:spPr>
          <a:xfrm>
            <a:off x="5832739" y="6240828"/>
            <a:ext cx="5923832" cy="169277"/>
          </a:xfrm>
          <a:prstGeom prst="rect">
            <a:avLst/>
          </a:prstGeom>
          <a:noFill/>
        </p:spPr>
        <p:txBody>
          <a:bodyPr wrap="square" lIns="0" tIns="0" rIns="0" bIns="0" rtlCol="0">
            <a:spAutoFit/>
          </a:bodyPr>
          <a:lstStyle/>
          <a:p>
            <a:pPr algn="r"/>
            <a:r>
              <a:rPr lang="en-GB" sz="1100" b="1" i="0" kern="1200" dirty="0" err="1">
                <a:solidFill>
                  <a:schemeClr val="bg2">
                    <a:lumMod val="25000"/>
                  </a:schemeClr>
                </a:solidFill>
                <a:effectLst/>
                <a:latin typeface="Montserrat Semi" pitchFamily="2" charset="77"/>
                <a:ea typeface="+mn-ea"/>
                <a:cs typeface="+mn-cs"/>
              </a:rPr>
              <a:t>midlandsandlancashirecsu.nhs.uk</a:t>
            </a:r>
            <a:endParaRPr lang="en-GB" sz="1100" b="1" i="0" kern="1200" dirty="0">
              <a:solidFill>
                <a:schemeClr val="bg2">
                  <a:lumMod val="25000"/>
                </a:schemeClr>
              </a:solidFill>
              <a:effectLst/>
              <a:latin typeface="Montserrat Semi" pitchFamily="2" charset="77"/>
              <a:ea typeface="+mn-ea"/>
              <a:cs typeface="+mn-cs"/>
            </a:endParaRPr>
          </a:p>
        </p:txBody>
      </p:sp>
      <p:pic>
        <p:nvPicPr>
          <p:cNvPr id="16" name="Graphic 15">
            <a:extLst>
              <a:ext uri="{FF2B5EF4-FFF2-40B4-BE49-F238E27FC236}">
                <a16:creationId xmlns:a16="http://schemas.microsoft.com/office/drawing/2014/main" id="{C92E13C5-EB95-1F41-90D6-D8C4B12A45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56010" y="6218086"/>
            <a:ext cx="214759" cy="214759"/>
          </a:xfrm>
          <a:prstGeom prst="rect">
            <a:avLst/>
          </a:prstGeom>
        </p:spPr>
      </p:pic>
    </p:spTree>
    <p:extLst>
      <p:ext uri="{BB962C8B-B14F-4D97-AF65-F5344CB8AC3E}">
        <p14:creationId xmlns:p14="http://schemas.microsoft.com/office/powerpoint/2010/main" val="2445171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Black">
    <p:bg>
      <p:bgPr>
        <a:gradFill>
          <a:gsLst>
            <a:gs pos="0">
              <a:schemeClr val="bg2">
                <a:lumMod val="25000"/>
              </a:schemeClr>
            </a:gs>
            <a:gs pos="100000">
              <a:schemeClr val="tx1"/>
            </a:gs>
          </a:gsLst>
          <a:lin ang="81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8B9175-75CB-154E-97D1-897FFCADA730}"/>
              </a:ext>
            </a:extLst>
          </p:cNvPr>
          <p:cNvPicPr>
            <a:picLocks noChangeAspect="1"/>
          </p:cNvPicPr>
          <p:nvPr userDrawn="1"/>
        </p:nvPicPr>
        <p:blipFill>
          <a:blip r:embed="rId2"/>
          <a:stretch>
            <a:fillRect/>
          </a:stretch>
        </p:blipFill>
        <p:spPr>
          <a:xfrm>
            <a:off x="9163390" y="432725"/>
            <a:ext cx="2628900" cy="800100"/>
          </a:xfrm>
          <a:prstGeom prst="rect">
            <a:avLst/>
          </a:prstGeom>
        </p:spPr>
      </p:pic>
      <p:pic>
        <p:nvPicPr>
          <p:cNvPr id="15" name="Picture 14">
            <a:extLst>
              <a:ext uri="{FF2B5EF4-FFF2-40B4-BE49-F238E27FC236}">
                <a16:creationId xmlns:a16="http://schemas.microsoft.com/office/drawing/2014/main" id="{BAD25077-C854-404C-BD88-5F164C5FEC21}"/>
              </a:ext>
            </a:extLst>
          </p:cNvPr>
          <p:cNvPicPr>
            <a:picLocks noChangeAspect="1"/>
          </p:cNvPicPr>
          <p:nvPr userDrawn="1"/>
        </p:nvPicPr>
        <p:blipFill>
          <a:blip r:embed="rId3"/>
          <a:stretch>
            <a:fillRect/>
          </a:stretch>
        </p:blipFill>
        <p:spPr>
          <a:xfrm>
            <a:off x="0" y="4201970"/>
            <a:ext cx="12192000" cy="1968500"/>
          </a:xfrm>
          <a:prstGeom prst="rect">
            <a:avLst/>
          </a:prstGeom>
        </p:spPr>
      </p:pic>
      <p:sp>
        <p:nvSpPr>
          <p:cNvPr id="6" name="Title 1">
            <a:extLst>
              <a:ext uri="{FF2B5EF4-FFF2-40B4-BE49-F238E27FC236}">
                <a16:creationId xmlns:a16="http://schemas.microsoft.com/office/drawing/2014/main" id="{4AE8751F-4AAE-2844-B00E-8F132FEBE2C2}"/>
              </a:ext>
            </a:extLst>
          </p:cNvPr>
          <p:cNvSpPr>
            <a:spLocks noGrp="1"/>
          </p:cNvSpPr>
          <p:nvPr>
            <p:ph type="title"/>
          </p:nvPr>
        </p:nvSpPr>
        <p:spPr>
          <a:xfrm>
            <a:off x="431998" y="1671205"/>
            <a:ext cx="9176345" cy="1038887"/>
          </a:xfrm>
        </p:spPr>
        <p:txBody>
          <a:bodyPr anchor="b"/>
          <a:lstStyle>
            <a:lvl1pPr>
              <a:defRPr sz="3800">
                <a:solidFill>
                  <a:schemeClr val="bg1"/>
                </a:solidFill>
              </a:defRPr>
            </a:lvl1pPr>
          </a:lstStyle>
          <a:p>
            <a:r>
              <a:rPr lang="en-US" dirty="0"/>
              <a:t>Click to edit Master title style</a:t>
            </a:r>
          </a:p>
        </p:txBody>
      </p:sp>
      <p:sp>
        <p:nvSpPr>
          <p:cNvPr id="8" name="TextBox 7">
            <a:extLst>
              <a:ext uri="{FF2B5EF4-FFF2-40B4-BE49-F238E27FC236}">
                <a16:creationId xmlns:a16="http://schemas.microsoft.com/office/drawing/2014/main" id="{9F7C43BB-5858-0F45-8A73-4E0F65B02AB6}"/>
              </a:ext>
            </a:extLst>
          </p:cNvPr>
          <p:cNvSpPr txBox="1"/>
          <p:nvPr userDrawn="1"/>
        </p:nvSpPr>
        <p:spPr>
          <a:xfrm>
            <a:off x="431998" y="6240828"/>
            <a:ext cx="5923832" cy="169277"/>
          </a:xfrm>
          <a:prstGeom prst="rect">
            <a:avLst/>
          </a:prstGeom>
          <a:noFill/>
        </p:spPr>
        <p:txBody>
          <a:bodyPr wrap="square" lIns="0" tIns="0" rIns="0" bIns="0" rtlCol="0">
            <a:spAutoFit/>
          </a:bodyPr>
          <a:lstStyle/>
          <a:p>
            <a:r>
              <a:rPr lang="en-GB" sz="1100" b="0" i="0" kern="1200" dirty="0">
                <a:solidFill>
                  <a:schemeClr val="bg1">
                    <a:lumMod val="85000"/>
                  </a:schemeClr>
                </a:solidFill>
                <a:effectLst/>
                <a:latin typeface="Montserrat Light" pitchFamily="2" charset="77"/>
                <a:ea typeface="+mn-ea"/>
                <a:cs typeface="+mn-cs"/>
              </a:rPr>
              <a:t>Your NHS partner for </a:t>
            </a:r>
            <a:r>
              <a:rPr lang="en-GB" sz="1100" b="1" i="0" kern="1200" dirty="0">
                <a:solidFill>
                  <a:schemeClr val="bg1"/>
                </a:solidFill>
                <a:effectLst/>
                <a:latin typeface="Montserrat Semi" pitchFamily="2" charset="77"/>
                <a:ea typeface="+mn-ea"/>
                <a:cs typeface="+mn-cs"/>
              </a:rPr>
              <a:t>improving health </a:t>
            </a:r>
            <a:r>
              <a:rPr lang="en-GB" sz="1100" b="0" i="0" kern="1200" dirty="0">
                <a:solidFill>
                  <a:schemeClr val="bg1">
                    <a:lumMod val="85000"/>
                  </a:schemeClr>
                </a:solidFill>
                <a:effectLst/>
                <a:latin typeface="Montserrat Light" pitchFamily="2" charset="77"/>
                <a:ea typeface="+mn-ea"/>
                <a:cs typeface="+mn-cs"/>
              </a:rPr>
              <a:t>and</a:t>
            </a:r>
            <a:r>
              <a:rPr lang="en-GB" sz="1100" b="0" i="0" kern="1200" dirty="0">
                <a:solidFill>
                  <a:schemeClr val="bg1"/>
                </a:solidFill>
                <a:effectLst/>
                <a:latin typeface="Montserrat Light" pitchFamily="2" charset="77"/>
                <a:ea typeface="+mn-ea"/>
                <a:cs typeface="+mn-cs"/>
              </a:rPr>
              <a:t> </a:t>
            </a:r>
            <a:r>
              <a:rPr lang="en-GB" sz="1100" b="1" i="0" kern="1200" dirty="0">
                <a:solidFill>
                  <a:schemeClr val="bg1"/>
                </a:solidFill>
                <a:effectLst/>
                <a:latin typeface="Montserrat Semi" pitchFamily="2" charset="77"/>
                <a:ea typeface="+mn-ea"/>
                <a:cs typeface="+mn-cs"/>
              </a:rPr>
              <a:t>integrating care</a:t>
            </a:r>
          </a:p>
        </p:txBody>
      </p:sp>
      <p:sp>
        <p:nvSpPr>
          <p:cNvPr id="9" name="Text Placeholder 2">
            <a:extLst>
              <a:ext uri="{FF2B5EF4-FFF2-40B4-BE49-F238E27FC236}">
                <a16:creationId xmlns:a16="http://schemas.microsoft.com/office/drawing/2014/main" id="{80B42B91-E227-6C4E-B016-54D1766EDCCF}"/>
              </a:ext>
            </a:extLst>
          </p:cNvPr>
          <p:cNvSpPr>
            <a:spLocks noGrp="1"/>
          </p:cNvSpPr>
          <p:nvPr>
            <p:ph type="body" idx="1"/>
          </p:nvPr>
        </p:nvSpPr>
        <p:spPr>
          <a:xfrm>
            <a:off x="431999" y="3152714"/>
            <a:ext cx="11324572" cy="752226"/>
          </a:xfrm>
          <a:prstGeom prst="rect">
            <a:avLst/>
          </a:prstGeom>
        </p:spPr>
        <p:txBody>
          <a:bodyPr/>
          <a:lstStyle>
            <a:lvl1pPr marL="0" indent="0">
              <a:buNone/>
              <a:defRPr sz="2200">
                <a:solidFill>
                  <a:schemeClr val="bg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TextBox 9">
            <a:extLst>
              <a:ext uri="{FF2B5EF4-FFF2-40B4-BE49-F238E27FC236}">
                <a16:creationId xmlns:a16="http://schemas.microsoft.com/office/drawing/2014/main" id="{1421139C-7D19-F144-8656-FE1FB08E6C4A}"/>
              </a:ext>
            </a:extLst>
          </p:cNvPr>
          <p:cNvSpPr txBox="1"/>
          <p:nvPr userDrawn="1"/>
        </p:nvSpPr>
        <p:spPr>
          <a:xfrm>
            <a:off x="5832739" y="6240828"/>
            <a:ext cx="5923832" cy="169277"/>
          </a:xfrm>
          <a:prstGeom prst="rect">
            <a:avLst/>
          </a:prstGeom>
          <a:noFill/>
        </p:spPr>
        <p:txBody>
          <a:bodyPr wrap="square" lIns="0" tIns="0" rIns="0" bIns="0" rtlCol="0">
            <a:spAutoFit/>
          </a:bodyPr>
          <a:lstStyle/>
          <a:p>
            <a:pPr algn="r"/>
            <a:r>
              <a:rPr lang="en-GB" sz="1100" b="1" i="0" kern="1200" dirty="0" err="1">
                <a:solidFill>
                  <a:schemeClr val="bg1"/>
                </a:solidFill>
                <a:effectLst/>
                <a:latin typeface="Montserrat Semi" pitchFamily="2" charset="77"/>
                <a:ea typeface="+mn-ea"/>
                <a:cs typeface="+mn-cs"/>
              </a:rPr>
              <a:t>midlandsandlancashirecsu.nhs.uk</a:t>
            </a:r>
            <a:endParaRPr lang="en-GB" sz="1100" b="1" i="0" kern="1200" dirty="0">
              <a:solidFill>
                <a:schemeClr val="bg1"/>
              </a:solidFill>
              <a:effectLst/>
              <a:latin typeface="Montserrat Semi" pitchFamily="2" charset="77"/>
              <a:ea typeface="+mn-ea"/>
              <a:cs typeface="+mn-cs"/>
            </a:endParaRPr>
          </a:p>
        </p:txBody>
      </p:sp>
      <p:pic>
        <p:nvPicPr>
          <p:cNvPr id="11" name="Graphic 10">
            <a:extLst>
              <a:ext uri="{FF2B5EF4-FFF2-40B4-BE49-F238E27FC236}">
                <a16:creationId xmlns:a16="http://schemas.microsoft.com/office/drawing/2014/main" id="{89514EFA-1575-8545-8FF0-4BE0F889467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56010" y="6218086"/>
            <a:ext cx="214759" cy="214759"/>
          </a:xfrm>
          <a:prstGeom prst="rect">
            <a:avLst/>
          </a:prstGeom>
        </p:spPr>
      </p:pic>
    </p:spTree>
    <p:extLst>
      <p:ext uri="{BB962C8B-B14F-4D97-AF65-F5344CB8AC3E}">
        <p14:creationId xmlns:p14="http://schemas.microsoft.com/office/powerpoint/2010/main" val="9180387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ection Header">
    <p:bg>
      <p:bgPr>
        <a:gradFill>
          <a:gsLst>
            <a:gs pos="0">
              <a:schemeClr val="accent4"/>
            </a:gs>
            <a:gs pos="98000">
              <a:schemeClr val="accent3"/>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0EF8-4A82-8A4C-96A0-D78EBD9ED1FD}"/>
              </a:ext>
            </a:extLst>
          </p:cNvPr>
          <p:cNvSpPr>
            <a:spLocks noGrp="1"/>
          </p:cNvSpPr>
          <p:nvPr>
            <p:ph type="title"/>
          </p:nvPr>
        </p:nvSpPr>
        <p:spPr>
          <a:xfrm>
            <a:off x="448057" y="868491"/>
            <a:ext cx="6195632" cy="2446210"/>
          </a:xfrm>
        </p:spPr>
        <p:txBody>
          <a:bodyPr anchor="b"/>
          <a:lstStyle>
            <a:lvl1pPr>
              <a:defRPr sz="4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13E2A1BD-6EA5-5148-AC97-A6CE1E2688DF}"/>
              </a:ext>
            </a:extLst>
          </p:cNvPr>
          <p:cNvSpPr>
            <a:spLocks noGrp="1"/>
          </p:cNvSpPr>
          <p:nvPr>
            <p:ph type="body" idx="1"/>
          </p:nvPr>
        </p:nvSpPr>
        <p:spPr>
          <a:xfrm>
            <a:off x="448057" y="3746701"/>
            <a:ext cx="6195632" cy="174684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dirty="0"/>
              <a:t>NHS Midlands and Lancashire Commissioning Support Unit</a:t>
            </a:r>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dirty="0"/>
          </a:p>
        </p:txBody>
      </p:sp>
    </p:spTree>
    <p:extLst>
      <p:ext uri="{BB962C8B-B14F-4D97-AF65-F5344CB8AC3E}">
        <p14:creationId xmlns:p14="http://schemas.microsoft.com/office/powerpoint/2010/main" val="860884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1B354B6-4158-0247-AFE5-F9A8CE1C8C22}"/>
              </a:ext>
            </a:extLst>
          </p:cNvPr>
          <p:cNvSpPr>
            <a:spLocks noGrp="1"/>
          </p:cNvSpPr>
          <p:nvPr>
            <p:ph type="ftr" sz="quarter" idx="11"/>
          </p:nvPr>
        </p:nvSpPr>
        <p:spPr/>
        <p:txBody>
          <a:bodyPr/>
          <a:lstStyle/>
          <a:p>
            <a:r>
              <a:rPr lang="en-US" dirty="0"/>
              <a:t>NHS Midlands and Lancashire Commissioning Support Unit</a:t>
            </a:r>
          </a:p>
        </p:txBody>
      </p:sp>
      <p:sp>
        <p:nvSpPr>
          <p:cNvPr id="6" name="Slide Number Placeholder 5">
            <a:extLst>
              <a:ext uri="{FF2B5EF4-FFF2-40B4-BE49-F238E27FC236}">
                <a16:creationId xmlns:a16="http://schemas.microsoft.com/office/drawing/2014/main" id="{8BA5BB14-538F-1A4E-B3C9-EA3BA8B54064}"/>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6AF066D2-B248-D643-BD60-62F56913150D}"/>
              </a:ext>
            </a:extLst>
          </p:cNvPr>
          <p:cNvSpPr>
            <a:spLocks noGrp="1"/>
          </p:cNvSpPr>
          <p:nvPr>
            <p:ph type="title"/>
          </p:nvPr>
        </p:nvSpPr>
        <p:spPr>
          <a:xfrm>
            <a:off x="431999" y="432908"/>
            <a:ext cx="11324572" cy="939182"/>
          </a:xfrm>
        </p:spPr>
        <p:txBody>
          <a:bodyPr/>
          <a:lstStyle>
            <a:lvl1pPr>
              <a:defRPr>
                <a:solidFill>
                  <a:schemeClr val="accent4"/>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F20987DA-20E4-6D48-AE56-E1B191556B69}"/>
              </a:ext>
            </a:extLst>
          </p:cNvPr>
          <p:cNvSpPr>
            <a:spLocks noGrp="1"/>
          </p:cNvSpPr>
          <p:nvPr>
            <p:ph idx="1"/>
          </p:nvPr>
        </p:nvSpPr>
        <p:spPr>
          <a:xfrm>
            <a:off x="431999" y="1816436"/>
            <a:ext cx="11324572" cy="4175950"/>
          </a:xfrm>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49546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Content and Graphic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4F17C-BC56-EC43-91BF-CA12F3B9654D}"/>
              </a:ext>
            </a:extLst>
          </p:cNvPr>
          <p:cNvSpPr>
            <a:spLocks noGrp="1"/>
          </p:cNvSpPr>
          <p:nvPr>
            <p:ph idx="1"/>
          </p:nvPr>
        </p:nvSpPr>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1B354B6-4158-0247-AFE5-F9A8CE1C8C22}"/>
              </a:ext>
            </a:extLst>
          </p:cNvPr>
          <p:cNvSpPr>
            <a:spLocks noGrp="1"/>
          </p:cNvSpPr>
          <p:nvPr>
            <p:ph type="ftr" sz="quarter" idx="11"/>
          </p:nvPr>
        </p:nvSpPr>
        <p:spPr>
          <a:xfrm>
            <a:off x="431999" y="6422571"/>
            <a:ext cx="10847982" cy="429841"/>
          </a:xfrm>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8BA5BB14-538F-1A4E-B3C9-EA3BA8B54064}"/>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19C64530-5F91-EB43-9432-E1B11D0C71C7}"/>
              </a:ext>
            </a:extLst>
          </p:cNvPr>
          <p:cNvSpPr>
            <a:spLocks noGrp="1"/>
          </p:cNvSpPr>
          <p:nvPr>
            <p:ph type="title"/>
          </p:nvPr>
        </p:nvSpPr>
        <p:spPr>
          <a:xfrm>
            <a:off x="431999" y="432908"/>
            <a:ext cx="11324572" cy="939182"/>
          </a:xfrm>
        </p:spPr>
        <p:txBody>
          <a:bodyPr/>
          <a:lstStyle>
            <a:lvl1pPr>
              <a:defRPr>
                <a:solidFill>
                  <a:schemeClr val="accent4"/>
                </a:solidFill>
              </a:defRPr>
            </a:lvl1pPr>
          </a:lstStyle>
          <a:p>
            <a:r>
              <a:rPr lang="en-US" dirty="0"/>
              <a:t>Click to edit Master title style</a:t>
            </a:r>
          </a:p>
        </p:txBody>
      </p:sp>
      <p:pic>
        <p:nvPicPr>
          <p:cNvPr id="8" name="Picture 7">
            <a:extLst>
              <a:ext uri="{FF2B5EF4-FFF2-40B4-BE49-F238E27FC236}">
                <a16:creationId xmlns:a16="http://schemas.microsoft.com/office/drawing/2014/main" id="{C2198F63-D3DD-6D4F-B34C-342E05E5AC06}"/>
              </a:ext>
            </a:extLst>
          </p:cNvPr>
          <p:cNvPicPr>
            <a:picLocks noChangeAspect="1"/>
          </p:cNvPicPr>
          <p:nvPr userDrawn="1"/>
        </p:nvPicPr>
        <p:blipFill>
          <a:blip r:embed="rId2"/>
          <a:stretch>
            <a:fillRect/>
          </a:stretch>
        </p:blipFill>
        <p:spPr>
          <a:xfrm>
            <a:off x="0" y="4789356"/>
            <a:ext cx="7162800" cy="1640471"/>
          </a:xfrm>
          <a:prstGeom prst="rect">
            <a:avLst/>
          </a:prstGeom>
        </p:spPr>
      </p:pic>
    </p:spTree>
    <p:extLst>
      <p:ext uri="{BB962C8B-B14F-4D97-AF65-F5344CB8AC3E}">
        <p14:creationId xmlns:p14="http://schemas.microsoft.com/office/powerpoint/2010/main" val="1793192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2_Title, Content and Graphic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9788-C706-E54F-B7A6-3ADBEE698AC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554F17C-BC56-EC43-91BF-CA12F3B9654D}"/>
              </a:ext>
            </a:extLst>
          </p:cNvPr>
          <p:cNvSpPr>
            <a:spLocks noGrp="1"/>
          </p:cNvSpPr>
          <p:nvPr>
            <p:ph idx="1"/>
          </p:nvPr>
        </p:nvSpPr>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1B354B6-4158-0247-AFE5-F9A8CE1C8C22}"/>
              </a:ext>
            </a:extLst>
          </p:cNvPr>
          <p:cNvSpPr>
            <a:spLocks noGrp="1"/>
          </p:cNvSpPr>
          <p:nvPr>
            <p:ph type="ftr" sz="quarter" idx="11"/>
          </p:nvPr>
        </p:nvSpPr>
        <p:spPr>
          <a:xfrm>
            <a:off x="431999" y="6422571"/>
            <a:ext cx="10847982" cy="429841"/>
          </a:xfrm>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8BA5BB14-538F-1A4E-B3C9-EA3BA8B54064}"/>
              </a:ext>
            </a:extLst>
          </p:cNvPr>
          <p:cNvSpPr>
            <a:spLocks noGrp="1"/>
          </p:cNvSpPr>
          <p:nvPr>
            <p:ph type="sldNum" sz="quarter" idx="12"/>
          </p:nvPr>
        </p:nvSpPr>
        <p:spPr/>
        <p:txBody>
          <a:bodyPr/>
          <a:lstStyle/>
          <a:p>
            <a:fld id="{E37164D7-9B6A-1C43-ACF7-FB85B36CD2BA}" type="slidenum">
              <a:rPr lang="en-US" smtClean="0"/>
              <a:t>‹#›</a:t>
            </a:fld>
            <a:endParaRPr lang="en-US"/>
          </a:p>
        </p:txBody>
      </p:sp>
      <p:pic>
        <p:nvPicPr>
          <p:cNvPr id="8" name="Picture 7">
            <a:extLst>
              <a:ext uri="{FF2B5EF4-FFF2-40B4-BE49-F238E27FC236}">
                <a16:creationId xmlns:a16="http://schemas.microsoft.com/office/drawing/2014/main" id="{CF960F9E-3FB7-964C-AE43-EDEC8F91DAFB}"/>
              </a:ext>
            </a:extLst>
          </p:cNvPr>
          <p:cNvPicPr>
            <a:picLocks noChangeAspect="1"/>
          </p:cNvPicPr>
          <p:nvPr userDrawn="1"/>
        </p:nvPicPr>
        <p:blipFill>
          <a:blip r:embed="rId2"/>
          <a:stretch>
            <a:fillRect/>
          </a:stretch>
        </p:blipFill>
        <p:spPr>
          <a:xfrm>
            <a:off x="0" y="3814996"/>
            <a:ext cx="12192000" cy="2614831"/>
          </a:xfrm>
          <a:prstGeom prst="rect">
            <a:avLst/>
          </a:prstGeom>
        </p:spPr>
      </p:pic>
    </p:spTree>
    <p:extLst>
      <p:ext uri="{BB962C8B-B14F-4D97-AF65-F5344CB8AC3E}">
        <p14:creationId xmlns:p14="http://schemas.microsoft.com/office/powerpoint/2010/main" val="677078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2_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BD95-054A-AD43-8189-AD0C5724B6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A51529-D023-7E41-AEF9-89D071FA4243}"/>
              </a:ext>
            </a:extLst>
          </p:cNvPr>
          <p:cNvSpPr>
            <a:spLocks noGrp="1"/>
          </p:cNvSpPr>
          <p:nvPr>
            <p:ph sz="half" idx="1"/>
          </p:nvPr>
        </p:nvSpPr>
        <p:spPr>
          <a:xfrm>
            <a:off x="431999"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BFE038F-054E-0B4F-A5EE-E86784A74468}"/>
              </a:ext>
            </a:extLst>
          </p:cNvPr>
          <p:cNvSpPr>
            <a:spLocks noGrp="1"/>
          </p:cNvSpPr>
          <p:nvPr>
            <p:ph sz="half" idx="2"/>
          </p:nvPr>
        </p:nvSpPr>
        <p:spPr>
          <a:xfrm>
            <a:off x="6356571"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921B6B77-6815-8C4E-821B-3D893B58ED7B}"/>
              </a:ext>
            </a:extLst>
          </p:cNvPr>
          <p:cNvSpPr>
            <a:spLocks noGrp="1"/>
          </p:cNvSpPr>
          <p:nvPr>
            <p:ph type="ftr" sz="quarter" idx="11"/>
          </p:nvPr>
        </p:nvSpPr>
        <p:spPr/>
        <p:txBody>
          <a:bodyPr/>
          <a:lstStyle/>
          <a:p>
            <a:r>
              <a:rPr lang="en-US"/>
              <a:t>NHS Midlands and Lancashire Commissioning Support Unit</a:t>
            </a:r>
          </a:p>
        </p:txBody>
      </p:sp>
      <p:sp>
        <p:nvSpPr>
          <p:cNvPr id="7" name="Slide Number Placeholder 6">
            <a:extLst>
              <a:ext uri="{FF2B5EF4-FFF2-40B4-BE49-F238E27FC236}">
                <a16:creationId xmlns:a16="http://schemas.microsoft.com/office/drawing/2014/main" id="{80ECDA96-65EB-0A41-8ADA-D92FE19A0B1E}"/>
              </a:ext>
            </a:extLst>
          </p:cNvPr>
          <p:cNvSpPr>
            <a:spLocks noGrp="1"/>
          </p:cNvSpPr>
          <p:nvPr>
            <p:ph type="sldNum" sz="quarter" idx="12"/>
          </p:nvPr>
        </p:nvSpPr>
        <p:spPr/>
        <p:txBody>
          <a:bodyPr/>
          <a:lstStyle/>
          <a:p>
            <a:fld id="{E37164D7-9B6A-1C43-ACF7-FB85B36CD2BA}" type="slidenum">
              <a:rPr lang="en-US" smtClean="0"/>
              <a:t>‹#›</a:t>
            </a:fld>
            <a:endParaRPr lang="en-US"/>
          </a:p>
        </p:txBody>
      </p:sp>
    </p:spTree>
    <p:extLst>
      <p:ext uri="{BB962C8B-B14F-4D97-AF65-F5344CB8AC3E}">
        <p14:creationId xmlns:p14="http://schemas.microsoft.com/office/powerpoint/2010/main" val="1453128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wo Column Highlight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4D54C6E-E837-8144-AA55-AF1CE76F3535}"/>
              </a:ext>
            </a:extLst>
          </p:cNvPr>
          <p:cNvSpPr>
            <a:spLocks noGrp="1"/>
          </p:cNvSpPr>
          <p:nvPr>
            <p:ph type="ftr" sz="quarter" idx="11"/>
          </p:nvPr>
        </p:nvSpPr>
        <p:spPr/>
        <p:txBody>
          <a:bodyPr/>
          <a:lstStyle/>
          <a:p>
            <a:r>
              <a:rPr lang="en-US"/>
              <a:t>NHS Midlands and Lancashire Commissioning Support Unit</a:t>
            </a:r>
          </a:p>
        </p:txBody>
      </p:sp>
      <p:sp>
        <p:nvSpPr>
          <p:cNvPr id="9" name="Slide Number Placeholder 8">
            <a:extLst>
              <a:ext uri="{FF2B5EF4-FFF2-40B4-BE49-F238E27FC236}">
                <a16:creationId xmlns:a16="http://schemas.microsoft.com/office/drawing/2014/main" id="{51710566-1DA2-3B48-99D1-912324A54657}"/>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12" name="Content Placeholder 3">
            <a:extLst>
              <a:ext uri="{FF2B5EF4-FFF2-40B4-BE49-F238E27FC236}">
                <a16:creationId xmlns:a16="http://schemas.microsoft.com/office/drawing/2014/main" id="{B49A68C2-F296-5549-998A-6FA8C47BFD6C}"/>
              </a:ext>
            </a:extLst>
          </p:cNvPr>
          <p:cNvSpPr>
            <a:spLocks noGrp="1"/>
          </p:cNvSpPr>
          <p:nvPr>
            <p:ph sz="half" idx="2"/>
          </p:nvPr>
        </p:nvSpPr>
        <p:spPr>
          <a:xfrm>
            <a:off x="6356571" y="1820849"/>
            <a:ext cx="5400000" cy="4169721"/>
          </a:xfrm>
          <a:gradFill flip="none" rotWithShape="1">
            <a:gsLst>
              <a:gs pos="0">
                <a:schemeClr val="accent4"/>
              </a:gs>
              <a:gs pos="99000">
                <a:schemeClr val="accent3"/>
              </a:gs>
            </a:gsLst>
            <a:lin ang="2700000" scaled="0"/>
            <a:tileRect/>
          </a:gradFill>
        </p:spPr>
        <p:txBody>
          <a:bodyPr lIns="216000" tIns="216000" rIns="216000" bIns="216000"/>
          <a:lstStyle>
            <a:lvl1pPr>
              <a:defRPr b="0" i="0">
                <a:solidFill>
                  <a:schemeClr val="bg1"/>
                </a:solidFill>
                <a:latin typeface="Montserrat" pitchFamily="2" charset="77"/>
              </a:defRPr>
            </a:lvl1pPr>
            <a:lvl2pPr>
              <a:defRPr b="0" i="0">
                <a:solidFill>
                  <a:schemeClr val="bg1"/>
                </a:solidFill>
                <a:latin typeface="Montserrat" pitchFamily="2" charset="77"/>
              </a:defRPr>
            </a:lvl2pPr>
            <a:lvl3pPr>
              <a:defRPr b="0" i="0">
                <a:solidFill>
                  <a:schemeClr val="bg1"/>
                </a:solidFill>
                <a:latin typeface="Montserrat" pitchFamily="2" charset="77"/>
              </a:defRPr>
            </a:lvl3pPr>
            <a:lvl4pPr>
              <a:defRPr b="0" i="0">
                <a:solidFill>
                  <a:schemeClr val="bg1"/>
                </a:solidFill>
                <a:latin typeface="Montserrat" pitchFamily="2" charset="77"/>
              </a:defRPr>
            </a:lvl4pPr>
            <a:lvl5pPr>
              <a:defRPr b="0" i="0">
                <a:solidFill>
                  <a:schemeClr val="bg1"/>
                </a:solidFill>
                <a:latin typeface="Montserra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53464C6A-C608-794B-8A6C-09CDB8250BB0}"/>
              </a:ext>
            </a:extLst>
          </p:cNvPr>
          <p:cNvSpPr>
            <a:spLocks noGrp="1"/>
          </p:cNvSpPr>
          <p:nvPr>
            <p:ph type="title"/>
          </p:nvPr>
        </p:nvSpPr>
        <p:spPr>
          <a:xfrm>
            <a:off x="431999" y="432908"/>
            <a:ext cx="11324572" cy="939182"/>
          </a:xfrm>
        </p:spPr>
        <p:txBody>
          <a:bodyPr/>
          <a:lstStyle/>
          <a:p>
            <a:r>
              <a:rPr lang="en-US"/>
              <a:t>Click to edit Master title style</a:t>
            </a:r>
          </a:p>
        </p:txBody>
      </p:sp>
      <p:sp>
        <p:nvSpPr>
          <p:cNvPr id="13" name="Content Placeholder 2">
            <a:extLst>
              <a:ext uri="{FF2B5EF4-FFF2-40B4-BE49-F238E27FC236}">
                <a16:creationId xmlns:a16="http://schemas.microsoft.com/office/drawing/2014/main" id="{024A4120-0160-F448-8A6D-47C24B4ADBFD}"/>
              </a:ext>
            </a:extLst>
          </p:cNvPr>
          <p:cNvSpPr>
            <a:spLocks noGrp="1"/>
          </p:cNvSpPr>
          <p:nvPr>
            <p:ph sz="half" idx="1"/>
          </p:nvPr>
        </p:nvSpPr>
        <p:spPr>
          <a:xfrm>
            <a:off x="431999"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47306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ntent with Pictur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D13B5104-82F1-1949-AC88-B14CFB2977AC}"/>
              </a:ext>
            </a:extLst>
          </p:cNvPr>
          <p:cNvSpPr>
            <a:spLocks noGrp="1"/>
          </p:cNvSpPr>
          <p:nvPr>
            <p:ph type="pic" idx="13"/>
          </p:nvPr>
        </p:nvSpPr>
        <p:spPr>
          <a:xfrm>
            <a:off x="8217736" y="432908"/>
            <a:ext cx="3538835" cy="5557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Footer Placeholder 4">
            <a:extLst>
              <a:ext uri="{FF2B5EF4-FFF2-40B4-BE49-F238E27FC236}">
                <a16:creationId xmlns:a16="http://schemas.microsoft.com/office/drawing/2014/main" id="{E8B29E99-F6F0-5B4F-A6CA-19B160E90A0C}"/>
              </a:ext>
            </a:extLst>
          </p:cNvPr>
          <p:cNvSpPr>
            <a:spLocks noGrp="1"/>
          </p:cNvSpPr>
          <p:nvPr>
            <p:ph type="ftr" sz="quarter" idx="11"/>
          </p:nvPr>
        </p:nvSpPr>
        <p:spPr/>
        <p:txBody>
          <a:bodyPr/>
          <a:lstStyle/>
          <a:p>
            <a:r>
              <a:rPr lang="en-US"/>
              <a:t>NHS Midlands and Lancashire Commissioning Support Unit</a:t>
            </a:r>
          </a:p>
        </p:txBody>
      </p:sp>
      <p:sp>
        <p:nvSpPr>
          <p:cNvPr id="6" name="Slide Number Placeholder 5">
            <a:extLst>
              <a:ext uri="{FF2B5EF4-FFF2-40B4-BE49-F238E27FC236}">
                <a16:creationId xmlns:a16="http://schemas.microsoft.com/office/drawing/2014/main" id="{5063B28F-572A-D843-83C2-4C42AABB7CD5}"/>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44A811F2-7E54-D14E-ABAB-863436483526}"/>
              </a:ext>
            </a:extLst>
          </p:cNvPr>
          <p:cNvSpPr>
            <a:spLocks noGrp="1"/>
          </p:cNvSpPr>
          <p:nvPr>
            <p:ph type="title"/>
          </p:nvPr>
        </p:nvSpPr>
        <p:spPr>
          <a:xfrm>
            <a:off x="431999" y="432908"/>
            <a:ext cx="7354914" cy="939182"/>
          </a:xfrm>
        </p:spPr>
        <p:txBody>
          <a:bodyPr/>
          <a:lstStyle/>
          <a:p>
            <a:r>
              <a:rPr lang="en-US" dirty="0"/>
              <a:t>Click to edit Master title style</a:t>
            </a:r>
          </a:p>
        </p:txBody>
      </p:sp>
      <p:sp>
        <p:nvSpPr>
          <p:cNvPr id="11" name="Content Placeholder 2">
            <a:extLst>
              <a:ext uri="{FF2B5EF4-FFF2-40B4-BE49-F238E27FC236}">
                <a16:creationId xmlns:a16="http://schemas.microsoft.com/office/drawing/2014/main" id="{101C55C8-CE44-C644-AC5F-10F16CD37417}"/>
              </a:ext>
            </a:extLst>
          </p:cNvPr>
          <p:cNvSpPr>
            <a:spLocks noGrp="1"/>
          </p:cNvSpPr>
          <p:nvPr>
            <p:ph sz="half" idx="1"/>
          </p:nvPr>
        </p:nvSpPr>
        <p:spPr>
          <a:xfrm>
            <a:off x="431999" y="1820849"/>
            <a:ext cx="7354914"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03160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8B29E99-F6F0-5B4F-A6CA-19B160E90A0C}"/>
              </a:ext>
            </a:extLst>
          </p:cNvPr>
          <p:cNvSpPr>
            <a:spLocks noGrp="1"/>
          </p:cNvSpPr>
          <p:nvPr>
            <p:ph type="ftr" sz="quarter" idx="11"/>
          </p:nvPr>
        </p:nvSpPr>
        <p:spPr>
          <a:xfrm>
            <a:off x="431999" y="6422571"/>
            <a:ext cx="10847982" cy="429841"/>
          </a:xfrm>
        </p:spPr>
        <p:txBody>
          <a:bodyPr/>
          <a:lstStyle/>
          <a:p>
            <a:r>
              <a:rPr lang="en-US"/>
              <a:t>NHS Midlands and Lancashire Commissioning Support Unit</a:t>
            </a:r>
          </a:p>
        </p:txBody>
      </p:sp>
      <p:sp>
        <p:nvSpPr>
          <p:cNvPr id="6" name="Slide Number Placeholder 5">
            <a:extLst>
              <a:ext uri="{FF2B5EF4-FFF2-40B4-BE49-F238E27FC236}">
                <a16:creationId xmlns:a16="http://schemas.microsoft.com/office/drawing/2014/main" id="{5063B28F-572A-D843-83C2-4C42AABB7CD5}"/>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8" name="Picture Placeholder 2">
            <a:extLst>
              <a:ext uri="{FF2B5EF4-FFF2-40B4-BE49-F238E27FC236}">
                <a16:creationId xmlns:a16="http://schemas.microsoft.com/office/drawing/2014/main" id="{1F65846F-E907-4E4F-8AEF-89CEA85E4D71}"/>
              </a:ext>
            </a:extLst>
          </p:cNvPr>
          <p:cNvSpPr>
            <a:spLocks noGrp="1"/>
          </p:cNvSpPr>
          <p:nvPr>
            <p:ph type="pic" idx="1"/>
          </p:nvPr>
        </p:nvSpPr>
        <p:spPr>
          <a:xfrm>
            <a:off x="431999" y="432908"/>
            <a:ext cx="6573383" cy="556480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 Placeholder 3">
            <a:extLst>
              <a:ext uri="{FF2B5EF4-FFF2-40B4-BE49-F238E27FC236}">
                <a16:creationId xmlns:a16="http://schemas.microsoft.com/office/drawing/2014/main" id="{2CEDDB9A-7500-7247-9408-71B88817CF4B}"/>
              </a:ext>
            </a:extLst>
          </p:cNvPr>
          <p:cNvSpPr>
            <a:spLocks noGrp="1"/>
          </p:cNvSpPr>
          <p:nvPr>
            <p:ph type="body" sz="half" idx="2"/>
          </p:nvPr>
        </p:nvSpPr>
        <p:spPr>
          <a:xfrm>
            <a:off x="7416544" y="1798667"/>
            <a:ext cx="4340026" cy="419904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1" name="Title 1">
            <a:extLst>
              <a:ext uri="{FF2B5EF4-FFF2-40B4-BE49-F238E27FC236}">
                <a16:creationId xmlns:a16="http://schemas.microsoft.com/office/drawing/2014/main" id="{7245F212-25E5-924E-9DAB-C0185A80A898}"/>
              </a:ext>
            </a:extLst>
          </p:cNvPr>
          <p:cNvSpPr>
            <a:spLocks noGrp="1"/>
          </p:cNvSpPr>
          <p:nvPr>
            <p:ph type="title"/>
          </p:nvPr>
        </p:nvSpPr>
        <p:spPr>
          <a:xfrm>
            <a:off x="7416543" y="432908"/>
            <a:ext cx="4340027" cy="939182"/>
          </a:xfrm>
        </p:spPr>
        <p:txBody>
          <a:bodyPr/>
          <a:lstStyle/>
          <a:p>
            <a:r>
              <a:rPr lang="en-US" dirty="0"/>
              <a:t>Click to edit Master title style</a:t>
            </a:r>
          </a:p>
        </p:txBody>
      </p:sp>
    </p:spTree>
    <p:extLst>
      <p:ext uri="{BB962C8B-B14F-4D97-AF65-F5344CB8AC3E}">
        <p14:creationId xmlns:p14="http://schemas.microsoft.com/office/powerpoint/2010/main" val="31728727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Picture with Highlight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D9725A4-343D-DE40-9490-0E72C00FD1DE}"/>
              </a:ext>
            </a:extLst>
          </p:cNvPr>
          <p:cNvSpPr>
            <a:spLocks noGrp="1"/>
          </p:cNvSpPr>
          <p:nvPr>
            <p:ph type="pic" idx="1"/>
          </p:nvPr>
        </p:nvSpPr>
        <p:spPr>
          <a:xfrm>
            <a:off x="431999" y="434716"/>
            <a:ext cx="11324571" cy="5563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Footer Placeholder 5">
            <a:extLst>
              <a:ext uri="{FF2B5EF4-FFF2-40B4-BE49-F238E27FC236}">
                <a16:creationId xmlns:a16="http://schemas.microsoft.com/office/drawing/2014/main" id="{9E952825-DFE6-6140-9117-24FCE1BF32B0}"/>
              </a:ext>
            </a:extLst>
          </p:cNvPr>
          <p:cNvSpPr>
            <a:spLocks noGrp="1"/>
          </p:cNvSpPr>
          <p:nvPr>
            <p:ph type="ftr" sz="quarter" idx="11"/>
          </p:nvPr>
        </p:nvSpPr>
        <p:spPr/>
        <p:txBody>
          <a:bodyPr/>
          <a:lstStyle/>
          <a:p>
            <a:r>
              <a:rPr lang="en-US"/>
              <a:t>NHS Midlands and Lancashire Commissioning Support Unit</a:t>
            </a:r>
          </a:p>
        </p:txBody>
      </p:sp>
      <p:sp>
        <p:nvSpPr>
          <p:cNvPr id="7" name="Slide Number Placeholder 6">
            <a:extLst>
              <a:ext uri="{FF2B5EF4-FFF2-40B4-BE49-F238E27FC236}">
                <a16:creationId xmlns:a16="http://schemas.microsoft.com/office/drawing/2014/main" id="{B6EADB55-B831-8345-832F-D46BBD889E79}"/>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9" name="Content Placeholder 3">
            <a:extLst>
              <a:ext uri="{FF2B5EF4-FFF2-40B4-BE49-F238E27FC236}">
                <a16:creationId xmlns:a16="http://schemas.microsoft.com/office/drawing/2014/main" id="{AB8F16EE-ADAE-F043-9E47-E7D2CD869CE1}"/>
              </a:ext>
            </a:extLst>
          </p:cNvPr>
          <p:cNvSpPr>
            <a:spLocks noGrp="1"/>
          </p:cNvSpPr>
          <p:nvPr>
            <p:ph sz="half" idx="2"/>
          </p:nvPr>
        </p:nvSpPr>
        <p:spPr>
          <a:xfrm>
            <a:off x="5879981" y="3481099"/>
            <a:ext cx="5400000" cy="2085896"/>
          </a:xfrm>
          <a:gradFill flip="none" rotWithShape="1">
            <a:gsLst>
              <a:gs pos="0">
                <a:srgbClr val="ED8B00"/>
              </a:gs>
              <a:gs pos="100000">
                <a:schemeClr val="accent5">
                  <a:lumMod val="100000"/>
                </a:schemeClr>
              </a:gs>
            </a:gsLst>
            <a:lin ang="8100000" scaled="1"/>
            <a:tileRect/>
          </a:gradFill>
        </p:spPr>
        <p:txBody>
          <a:bodyPr lIns="216000" tIns="216000" rIns="216000" bIns="216000"/>
          <a:lstStyle>
            <a:lvl1pPr>
              <a:defRPr b="0" i="0">
                <a:solidFill>
                  <a:schemeClr val="bg1"/>
                </a:solidFill>
                <a:latin typeface="Montserrat" pitchFamily="2" charset="77"/>
              </a:defRPr>
            </a:lvl1pPr>
            <a:lvl2pPr>
              <a:defRPr b="0" i="0">
                <a:solidFill>
                  <a:schemeClr val="bg1"/>
                </a:solidFill>
                <a:latin typeface="Montserrat" pitchFamily="2" charset="77"/>
              </a:defRPr>
            </a:lvl2pPr>
            <a:lvl3pPr>
              <a:defRPr b="0" i="0">
                <a:solidFill>
                  <a:schemeClr val="bg1"/>
                </a:solidFill>
                <a:latin typeface="Montserrat" pitchFamily="2" charset="77"/>
              </a:defRPr>
            </a:lvl3pPr>
            <a:lvl4pPr>
              <a:defRPr b="0" i="0">
                <a:solidFill>
                  <a:schemeClr val="bg1"/>
                </a:solidFill>
                <a:latin typeface="Montserrat" pitchFamily="2" charset="77"/>
              </a:defRPr>
            </a:lvl4pPr>
            <a:lvl5pPr>
              <a:defRPr b="0" i="0">
                <a:solidFill>
                  <a:schemeClr val="bg1"/>
                </a:solidFill>
                <a:latin typeface="Montserra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77801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15" name="Chart Placeholder 2">
            <a:extLst>
              <a:ext uri="{FF2B5EF4-FFF2-40B4-BE49-F238E27FC236}">
                <a16:creationId xmlns:a16="http://schemas.microsoft.com/office/drawing/2014/main" id="{AB7457E5-D9DD-4648-A183-7A36708568BE}"/>
              </a:ext>
            </a:extLst>
          </p:cNvPr>
          <p:cNvSpPr>
            <a:spLocks noGrp="1"/>
          </p:cNvSpPr>
          <p:nvPr>
            <p:ph type="chart" sz="quarter" idx="13"/>
          </p:nvPr>
        </p:nvSpPr>
        <p:spPr>
          <a:xfrm>
            <a:off x="431800" y="1816435"/>
            <a:ext cx="11324771" cy="4187489"/>
          </a:xfrm>
        </p:spPr>
        <p:txBody>
          <a:bodyPr/>
          <a:lstStyle/>
          <a:p>
            <a:endParaRPr lang="en-US" dirty="0"/>
          </a:p>
        </p:txBody>
      </p:sp>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Tree>
    <p:extLst>
      <p:ext uri="{BB962C8B-B14F-4D97-AF65-F5344CB8AC3E}">
        <p14:creationId xmlns:p14="http://schemas.microsoft.com/office/powerpoint/2010/main" val="2155521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hit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8B9175-75CB-154E-97D1-897FFCADA730}"/>
              </a:ext>
            </a:extLst>
          </p:cNvPr>
          <p:cNvPicPr>
            <a:picLocks noChangeAspect="1"/>
          </p:cNvPicPr>
          <p:nvPr userDrawn="1"/>
        </p:nvPicPr>
        <p:blipFill>
          <a:blip r:embed="rId2"/>
          <a:stretch>
            <a:fillRect/>
          </a:stretch>
        </p:blipFill>
        <p:spPr>
          <a:xfrm>
            <a:off x="9163390" y="432725"/>
            <a:ext cx="2628900" cy="800100"/>
          </a:xfrm>
          <a:prstGeom prst="rect">
            <a:avLst/>
          </a:prstGeom>
        </p:spPr>
      </p:pic>
      <p:sp>
        <p:nvSpPr>
          <p:cNvPr id="7" name="Title 1">
            <a:extLst>
              <a:ext uri="{FF2B5EF4-FFF2-40B4-BE49-F238E27FC236}">
                <a16:creationId xmlns:a16="http://schemas.microsoft.com/office/drawing/2014/main" id="{157AC581-850C-5045-848E-8B58EC650CA9}"/>
              </a:ext>
            </a:extLst>
          </p:cNvPr>
          <p:cNvSpPr>
            <a:spLocks noGrp="1"/>
          </p:cNvSpPr>
          <p:nvPr>
            <p:ph type="title"/>
          </p:nvPr>
        </p:nvSpPr>
        <p:spPr>
          <a:xfrm>
            <a:off x="431998" y="1671205"/>
            <a:ext cx="9176345" cy="1038887"/>
          </a:xfrm>
        </p:spPr>
        <p:txBody>
          <a:bodyPr anchor="b"/>
          <a:lstStyle>
            <a:lvl1pPr>
              <a:defRPr sz="3800">
                <a:solidFill>
                  <a:schemeClr val="tx2"/>
                </a:solidFill>
              </a:defRPr>
            </a:lvl1pPr>
          </a:lstStyle>
          <a:p>
            <a:r>
              <a:rPr lang="en-US" dirty="0"/>
              <a:t>Click to edit Master title style</a:t>
            </a:r>
          </a:p>
        </p:txBody>
      </p:sp>
      <p:sp>
        <p:nvSpPr>
          <p:cNvPr id="8" name="Text Placeholder 2">
            <a:extLst>
              <a:ext uri="{FF2B5EF4-FFF2-40B4-BE49-F238E27FC236}">
                <a16:creationId xmlns:a16="http://schemas.microsoft.com/office/drawing/2014/main" id="{A51B5960-3055-9343-B501-2AA915F4EE88}"/>
              </a:ext>
            </a:extLst>
          </p:cNvPr>
          <p:cNvSpPr>
            <a:spLocks noGrp="1"/>
          </p:cNvSpPr>
          <p:nvPr>
            <p:ph type="body" idx="1"/>
          </p:nvPr>
        </p:nvSpPr>
        <p:spPr>
          <a:xfrm>
            <a:off x="431999" y="3152714"/>
            <a:ext cx="11324572" cy="752226"/>
          </a:xfrm>
          <a:prstGeom prst="rect">
            <a:avLst/>
          </a:prstGeom>
        </p:spPr>
        <p:txBody>
          <a:bodyPr/>
          <a:lstStyle>
            <a:lvl1pPr marL="0" indent="0">
              <a:buNone/>
              <a:defRPr sz="22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10" name="TextBox 9">
            <a:extLst>
              <a:ext uri="{FF2B5EF4-FFF2-40B4-BE49-F238E27FC236}">
                <a16:creationId xmlns:a16="http://schemas.microsoft.com/office/drawing/2014/main" id="{77D62C9D-7E75-5F49-8C56-7E7BAC49B681}"/>
              </a:ext>
            </a:extLst>
          </p:cNvPr>
          <p:cNvSpPr txBox="1"/>
          <p:nvPr userDrawn="1"/>
        </p:nvSpPr>
        <p:spPr>
          <a:xfrm>
            <a:off x="431998" y="6240828"/>
            <a:ext cx="5923832" cy="169277"/>
          </a:xfrm>
          <a:prstGeom prst="rect">
            <a:avLst/>
          </a:prstGeom>
          <a:noFill/>
        </p:spPr>
        <p:txBody>
          <a:bodyPr wrap="square" lIns="0" tIns="0" rIns="0" bIns="0" rtlCol="0">
            <a:spAutoFit/>
          </a:bodyPr>
          <a:lstStyle/>
          <a:p>
            <a:r>
              <a:rPr lang="en-GB" sz="1100" b="0" i="0" kern="1200" dirty="0">
                <a:solidFill>
                  <a:schemeClr val="bg2">
                    <a:lumMod val="50000"/>
                  </a:schemeClr>
                </a:solidFill>
                <a:effectLst/>
                <a:latin typeface="Montserrat Light" pitchFamily="2" charset="77"/>
                <a:ea typeface="+mn-ea"/>
                <a:cs typeface="+mn-cs"/>
              </a:rPr>
              <a:t>Your NHS partner for </a:t>
            </a:r>
            <a:r>
              <a:rPr lang="en-GB" sz="1100" b="1" i="0" kern="1200" dirty="0">
                <a:solidFill>
                  <a:schemeClr val="bg2">
                    <a:lumMod val="25000"/>
                  </a:schemeClr>
                </a:solidFill>
                <a:effectLst/>
                <a:latin typeface="Montserrat Semi" pitchFamily="2" charset="77"/>
                <a:ea typeface="+mn-ea"/>
                <a:cs typeface="+mn-cs"/>
              </a:rPr>
              <a:t>improving health </a:t>
            </a:r>
            <a:r>
              <a:rPr lang="en-GB" sz="1100" b="0" i="0" kern="1200" dirty="0">
                <a:solidFill>
                  <a:schemeClr val="bg2">
                    <a:lumMod val="50000"/>
                  </a:schemeClr>
                </a:solidFill>
                <a:effectLst/>
                <a:latin typeface="Montserrat Light" pitchFamily="2" charset="77"/>
                <a:ea typeface="+mn-ea"/>
                <a:cs typeface="+mn-cs"/>
              </a:rPr>
              <a:t>and </a:t>
            </a:r>
            <a:r>
              <a:rPr lang="en-GB" sz="1100" b="1" i="0" kern="1200" dirty="0">
                <a:solidFill>
                  <a:schemeClr val="bg2">
                    <a:lumMod val="25000"/>
                  </a:schemeClr>
                </a:solidFill>
                <a:effectLst/>
                <a:latin typeface="Montserrat Semi" pitchFamily="2" charset="77"/>
                <a:ea typeface="+mn-ea"/>
                <a:cs typeface="+mn-cs"/>
              </a:rPr>
              <a:t>integrating care</a:t>
            </a:r>
          </a:p>
        </p:txBody>
      </p:sp>
      <p:pic>
        <p:nvPicPr>
          <p:cNvPr id="11" name="Picture 10">
            <a:extLst>
              <a:ext uri="{FF2B5EF4-FFF2-40B4-BE49-F238E27FC236}">
                <a16:creationId xmlns:a16="http://schemas.microsoft.com/office/drawing/2014/main" id="{2EF9E308-2F69-434C-9CE1-5804827EBC0D}"/>
              </a:ext>
            </a:extLst>
          </p:cNvPr>
          <p:cNvPicPr>
            <a:picLocks noChangeAspect="1"/>
          </p:cNvPicPr>
          <p:nvPr userDrawn="1"/>
        </p:nvPicPr>
        <p:blipFill>
          <a:blip r:embed="rId3"/>
          <a:stretch>
            <a:fillRect/>
          </a:stretch>
        </p:blipFill>
        <p:spPr>
          <a:xfrm>
            <a:off x="0" y="3849241"/>
            <a:ext cx="12192000" cy="1981200"/>
          </a:xfrm>
          <a:prstGeom prst="rect">
            <a:avLst/>
          </a:prstGeom>
        </p:spPr>
      </p:pic>
      <p:sp>
        <p:nvSpPr>
          <p:cNvPr id="15" name="TextBox 14">
            <a:extLst>
              <a:ext uri="{FF2B5EF4-FFF2-40B4-BE49-F238E27FC236}">
                <a16:creationId xmlns:a16="http://schemas.microsoft.com/office/drawing/2014/main" id="{2C52B17C-828F-F245-B400-CD59FB66D50B}"/>
              </a:ext>
            </a:extLst>
          </p:cNvPr>
          <p:cNvSpPr txBox="1"/>
          <p:nvPr userDrawn="1"/>
        </p:nvSpPr>
        <p:spPr>
          <a:xfrm>
            <a:off x="5832739" y="6240828"/>
            <a:ext cx="5923832" cy="169277"/>
          </a:xfrm>
          <a:prstGeom prst="rect">
            <a:avLst/>
          </a:prstGeom>
          <a:noFill/>
        </p:spPr>
        <p:txBody>
          <a:bodyPr wrap="square" lIns="0" tIns="0" rIns="0" bIns="0" rtlCol="0">
            <a:spAutoFit/>
          </a:bodyPr>
          <a:lstStyle/>
          <a:p>
            <a:pPr algn="r"/>
            <a:r>
              <a:rPr lang="en-GB" sz="1100" b="1" i="0" kern="1200" dirty="0" err="1">
                <a:solidFill>
                  <a:schemeClr val="bg2">
                    <a:lumMod val="25000"/>
                  </a:schemeClr>
                </a:solidFill>
                <a:effectLst/>
                <a:latin typeface="Montserrat Semi" pitchFamily="2" charset="77"/>
                <a:ea typeface="+mn-ea"/>
                <a:cs typeface="+mn-cs"/>
              </a:rPr>
              <a:t>midlandsandlancashirecsu.nhs.uk</a:t>
            </a:r>
            <a:endParaRPr lang="en-GB" sz="1100" b="1" i="0" kern="1200" dirty="0">
              <a:solidFill>
                <a:schemeClr val="bg2">
                  <a:lumMod val="25000"/>
                </a:schemeClr>
              </a:solidFill>
              <a:effectLst/>
              <a:latin typeface="Montserrat Semi" pitchFamily="2" charset="77"/>
              <a:ea typeface="+mn-ea"/>
              <a:cs typeface="+mn-cs"/>
            </a:endParaRPr>
          </a:p>
        </p:txBody>
      </p:sp>
      <p:pic>
        <p:nvPicPr>
          <p:cNvPr id="16" name="Graphic 15">
            <a:extLst>
              <a:ext uri="{FF2B5EF4-FFF2-40B4-BE49-F238E27FC236}">
                <a16:creationId xmlns:a16="http://schemas.microsoft.com/office/drawing/2014/main" id="{C92E13C5-EB95-1F41-90D6-D8C4B12A45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56010" y="6218086"/>
            <a:ext cx="214759" cy="214759"/>
          </a:xfrm>
          <a:prstGeom prst="rect">
            <a:avLst/>
          </a:prstGeom>
        </p:spPr>
      </p:pic>
    </p:spTree>
    <p:extLst>
      <p:ext uri="{BB962C8B-B14F-4D97-AF65-F5344CB8AC3E}">
        <p14:creationId xmlns:p14="http://schemas.microsoft.com/office/powerpoint/2010/main" val="427512892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hart with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
        <p:nvSpPr>
          <p:cNvPr id="11" name="Content Placeholder 3">
            <a:extLst>
              <a:ext uri="{FF2B5EF4-FFF2-40B4-BE49-F238E27FC236}">
                <a16:creationId xmlns:a16="http://schemas.microsoft.com/office/drawing/2014/main" id="{251FD078-A536-DD4B-9EB8-2618FCA9D770}"/>
              </a:ext>
            </a:extLst>
          </p:cNvPr>
          <p:cNvSpPr>
            <a:spLocks noGrp="1"/>
          </p:cNvSpPr>
          <p:nvPr>
            <p:ph sz="half" idx="2"/>
          </p:nvPr>
        </p:nvSpPr>
        <p:spPr>
          <a:xfrm>
            <a:off x="6356571"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hart Placeholder 2">
            <a:extLst>
              <a:ext uri="{FF2B5EF4-FFF2-40B4-BE49-F238E27FC236}">
                <a16:creationId xmlns:a16="http://schemas.microsoft.com/office/drawing/2014/main" id="{AB7457E5-D9DD-4648-A183-7A36708568BE}"/>
              </a:ext>
            </a:extLst>
          </p:cNvPr>
          <p:cNvSpPr>
            <a:spLocks noGrp="1"/>
          </p:cNvSpPr>
          <p:nvPr>
            <p:ph type="chart" sz="quarter" idx="13"/>
          </p:nvPr>
        </p:nvSpPr>
        <p:spPr>
          <a:xfrm>
            <a:off x="431800" y="1816435"/>
            <a:ext cx="5400199" cy="4187489"/>
          </a:xfrm>
        </p:spPr>
        <p:txBody>
          <a:bodyPr/>
          <a:lstStyle/>
          <a:p>
            <a:endParaRPr lang="en-US" dirty="0"/>
          </a:p>
        </p:txBody>
      </p:sp>
    </p:spTree>
    <p:extLst>
      <p:ext uri="{BB962C8B-B14F-4D97-AF65-F5344CB8AC3E}">
        <p14:creationId xmlns:p14="http://schemas.microsoft.com/office/powerpoint/2010/main" val="13002150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ab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
        <p:nvSpPr>
          <p:cNvPr id="9" name="Table Placeholder 2">
            <a:extLst>
              <a:ext uri="{FF2B5EF4-FFF2-40B4-BE49-F238E27FC236}">
                <a16:creationId xmlns:a16="http://schemas.microsoft.com/office/drawing/2014/main" id="{BB9050EB-BB0B-7E4A-A871-D2BE8C87C8AC}"/>
              </a:ext>
            </a:extLst>
          </p:cNvPr>
          <p:cNvSpPr>
            <a:spLocks noGrp="1"/>
          </p:cNvSpPr>
          <p:nvPr>
            <p:ph type="tbl" sz="quarter" idx="14"/>
          </p:nvPr>
        </p:nvSpPr>
        <p:spPr>
          <a:xfrm>
            <a:off x="431800" y="1820863"/>
            <a:ext cx="11325225" cy="4170362"/>
          </a:xfrm>
        </p:spPr>
        <p:txBody>
          <a:bodyPr/>
          <a:lstStyle/>
          <a:p>
            <a:endParaRPr lang="en-US" dirty="0"/>
          </a:p>
        </p:txBody>
      </p:sp>
    </p:spTree>
    <p:extLst>
      <p:ext uri="{BB962C8B-B14F-4D97-AF65-F5344CB8AC3E}">
        <p14:creationId xmlns:p14="http://schemas.microsoft.com/office/powerpoint/2010/main" val="301332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able with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
        <p:nvSpPr>
          <p:cNvPr id="11" name="Content Placeholder 3">
            <a:extLst>
              <a:ext uri="{FF2B5EF4-FFF2-40B4-BE49-F238E27FC236}">
                <a16:creationId xmlns:a16="http://schemas.microsoft.com/office/drawing/2014/main" id="{251FD078-A536-DD4B-9EB8-2618FCA9D770}"/>
              </a:ext>
            </a:extLst>
          </p:cNvPr>
          <p:cNvSpPr>
            <a:spLocks noGrp="1"/>
          </p:cNvSpPr>
          <p:nvPr>
            <p:ph sz="half" idx="2"/>
          </p:nvPr>
        </p:nvSpPr>
        <p:spPr>
          <a:xfrm>
            <a:off x="6356571"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2">
            <a:extLst>
              <a:ext uri="{FF2B5EF4-FFF2-40B4-BE49-F238E27FC236}">
                <a16:creationId xmlns:a16="http://schemas.microsoft.com/office/drawing/2014/main" id="{11516621-653E-5240-A9B8-B0209CDF9BD6}"/>
              </a:ext>
            </a:extLst>
          </p:cNvPr>
          <p:cNvSpPr>
            <a:spLocks noGrp="1"/>
          </p:cNvSpPr>
          <p:nvPr>
            <p:ph type="tbl" sz="quarter" idx="14"/>
          </p:nvPr>
        </p:nvSpPr>
        <p:spPr>
          <a:xfrm>
            <a:off x="431800" y="1816435"/>
            <a:ext cx="5400675" cy="4187490"/>
          </a:xfrm>
        </p:spPr>
        <p:txBody>
          <a:bodyPr/>
          <a:lstStyle/>
          <a:p>
            <a:endParaRPr lang="en-US"/>
          </a:p>
        </p:txBody>
      </p:sp>
    </p:spTree>
    <p:extLst>
      <p:ext uri="{BB962C8B-B14F-4D97-AF65-F5344CB8AC3E}">
        <p14:creationId xmlns:p14="http://schemas.microsoft.com/office/powerpoint/2010/main" val="870057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F6A37-2F30-534E-ABA5-4020BB4B5627}"/>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1F4EE83-164F-6A4C-8BF9-DE94255D8E78}"/>
              </a:ext>
            </a:extLst>
          </p:cNvPr>
          <p:cNvSpPr>
            <a:spLocks noGrp="1"/>
          </p:cNvSpPr>
          <p:nvPr>
            <p:ph type="ftr" sz="quarter" idx="11"/>
          </p:nvPr>
        </p:nvSpPr>
        <p:spPr/>
        <p:txBody>
          <a:bodyPr/>
          <a:lstStyle/>
          <a:p>
            <a:r>
              <a:rPr lang="en-US"/>
              <a:t>NHS Midlands and Lancashire Commissioning Support Unit</a:t>
            </a:r>
          </a:p>
        </p:txBody>
      </p:sp>
      <p:sp>
        <p:nvSpPr>
          <p:cNvPr id="5" name="Slide Number Placeholder 4">
            <a:extLst>
              <a:ext uri="{FF2B5EF4-FFF2-40B4-BE49-F238E27FC236}">
                <a16:creationId xmlns:a16="http://schemas.microsoft.com/office/drawing/2014/main" id="{ECC5B325-8423-7A40-9D12-8DB141A986DD}"/>
              </a:ext>
            </a:extLst>
          </p:cNvPr>
          <p:cNvSpPr>
            <a:spLocks noGrp="1"/>
          </p:cNvSpPr>
          <p:nvPr>
            <p:ph type="sldNum" sz="quarter" idx="12"/>
          </p:nvPr>
        </p:nvSpPr>
        <p:spPr/>
        <p:txBody>
          <a:bodyPr/>
          <a:lstStyle/>
          <a:p>
            <a:fld id="{E37164D7-9B6A-1C43-ACF7-FB85B36CD2BA}" type="slidenum">
              <a:rPr lang="en-US" smtClean="0"/>
              <a:t>‹#›</a:t>
            </a:fld>
            <a:endParaRPr lang="en-US"/>
          </a:p>
        </p:txBody>
      </p:sp>
    </p:spTree>
    <p:extLst>
      <p:ext uri="{BB962C8B-B14F-4D97-AF65-F5344CB8AC3E}">
        <p14:creationId xmlns:p14="http://schemas.microsoft.com/office/powerpoint/2010/main" val="11549357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Tree>
    <p:extLst>
      <p:ext uri="{BB962C8B-B14F-4D97-AF65-F5344CB8AC3E}">
        <p14:creationId xmlns:p14="http://schemas.microsoft.com/office/powerpoint/2010/main" val="29098884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Section Header">
    <p:bg>
      <p:bgPr>
        <a:gradFill>
          <a:gsLst>
            <a:gs pos="0">
              <a:schemeClr val="accent6">
                <a:lumMod val="100000"/>
              </a:schemeClr>
            </a:gs>
            <a:gs pos="99000">
              <a:schemeClr val="accent5"/>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0EF8-4A82-8A4C-96A0-D78EBD9ED1FD}"/>
              </a:ext>
            </a:extLst>
          </p:cNvPr>
          <p:cNvSpPr>
            <a:spLocks noGrp="1"/>
          </p:cNvSpPr>
          <p:nvPr>
            <p:ph type="title"/>
          </p:nvPr>
        </p:nvSpPr>
        <p:spPr>
          <a:xfrm>
            <a:off x="448057" y="868491"/>
            <a:ext cx="6195632" cy="2446210"/>
          </a:xfrm>
        </p:spPr>
        <p:txBody>
          <a:bodyPr anchor="b"/>
          <a:lstStyle>
            <a:lvl1pPr>
              <a:defRPr sz="4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13E2A1BD-6EA5-5148-AC97-A6CE1E2688DF}"/>
              </a:ext>
            </a:extLst>
          </p:cNvPr>
          <p:cNvSpPr>
            <a:spLocks noGrp="1"/>
          </p:cNvSpPr>
          <p:nvPr>
            <p:ph type="body" idx="1"/>
          </p:nvPr>
        </p:nvSpPr>
        <p:spPr>
          <a:xfrm>
            <a:off x="448057" y="3746701"/>
            <a:ext cx="6195632" cy="174684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dirty="0"/>
              <a:t>NHS Midlands and Lancashire Commissioning Support Unit</a:t>
            </a:r>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dirty="0"/>
          </a:p>
        </p:txBody>
      </p:sp>
    </p:spTree>
    <p:extLst>
      <p:ext uri="{BB962C8B-B14F-4D97-AF65-F5344CB8AC3E}">
        <p14:creationId xmlns:p14="http://schemas.microsoft.com/office/powerpoint/2010/main" val="31584427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1B354B6-4158-0247-AFE5-F9A8CE1C8C22}"/>
              </a:ext>
            </a:extLst>
          </p:cNvPr>
          <p:cNvSpPr>
            <a:spLocks noGrp="1"/>
          </p:cNvSpPr>
          <p:nvPr>
            <p:ph type="ftr" sz="quarter" idx="11"/>
          </p:nvPr>
        </p:nvSpPr>
        <p:spPr/>
        <p:txBody>
          <a:bodyPr/>
          <a:lstStyle/>
          <a:p>
            <a:r>
              <a:rPr lang="en-US" dirty="0"/>
              <a:t>NHS Midlands and Lancashire Commissioning Support Unit</a:t>
            </a:r>
          </a:p>
        </p:txBody>
      </p:sp>
      <p:sp>
        <p:nvSpPr>
          <p:cNvPr id="6" name="Slide Number Placeholder 5">
            <a:extLst>
              <a:ext uri="{FF2B5EF4-FFF2-40B4-BE49-F238E27FC236}">
                <a16:creationId xmlns:a16="http://schemas.microsoft.com/office/drawing/2014/main" id="{8BA5BB14-538F-1A4E-B3C9-EA3BA8B54064}"/>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8" name="Content Placeholder 2">
            <a:extLst>
              <a:ext uri="{FF2B5EF4-FFF2-40B4-BE49-F238E27FC236}">
                <a16:creationId xmlns:a16="http://schemas.microsoft.com/office/drawing/2014/main" id="{F20987DA-20E4-6D48-AE56-E1B191556B69}"/>
              </a:ext>
            </a:extLst>
          </p:cNvPr>
          <p:cNvSpPr>
            <a:spLocks noGrp="1"/>
          </p:cNvSpPr>
          <p:nvPr>
            <p:ph idx="1"/>
          </p:nvPr>
        </p:nvSpPr>
        <p:spPr>
          <a:xfrm>
            <a:off x="431999" y="1816436"/>
            <a:ext cx="11324572" cy="4175950"/>
          </a:xfrm>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8777C6FE-1F19-C740-9195-3E0CC3016F57}"/>
              </a:ext>
            </a:extLst>
          </p:cNvPr>
          <p:cNvSpPr>
            <a:spLocks noGrp="1"/>
          </p:cNvSpPr>
          <p:nvPr>
            <p:ph type="title"/>
          </p:nvPr>
        </p:nvSpPr>
        <p:spPr>
          <a:xfrm>
            <a:off x="431999" y="432908"/>
            <a:ext cx="11324572" cy="939182"/>
          </a:xfrm>
        </p:spPr>
        <p:txBody>
          <a:bodyPr/>
          <a:lstStyle/>
          <a:p>
            <a:r>
              <a:rPr lang="en-US" dirty="0"/>
              <a:t>Click to edit Master title style</a:t>
            </a:r>
          </a:p>
        </p:txBody>
      </p:sp>
    </p:spTree>
    <p:extLst>
      <p:ext uri="{BB962C8B-B14F-4D97-AF65-F5344CB8AC3E}">
        <p14:creationId xmlns:p14="http://schemas.microsoft.com/office/powerpoint/2010/main" val="7155304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Content and Graphic 1">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54F17C-BC56-EC43-91BF-CA12F3B9654D}"/>
              </a:ext>
            </a:extLst>
          </p:cNvPr>
          <p:cNvSpPr>
            <a:spLocks noGrp="1"/>
          </p:cNvSpPr>
          <p:nvPr>
            <p:ph idx="1"/>
          </p:nvPr>
        </p:nvSpPr>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1B354B6-4158-0247-AFE5-F9A8CE1C8C22}"/>
              </a:ext>
            </a:extLst>
          </p:cNvPr>
          <p:cNvSpPr>
            <a:spLocks noGrp="1"/>
          </p:cNvSpPr>
          <p:nvPr>
            <p:ph type="ftr" sz="quarter" idx="11"/>
          </p:nvPr>
        </p:nvSpPr>
        <p:spPr>
          <a:xfrm>
            <a:off x="431999" y="6422571"/>
            <a:ext cx="10847982" cy="429841"/>
          </a:xfrm>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8BA5BB14-538F-1A4E-B3C9-EA3BA8B54064}"/>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8" name="Title 1">
            <a:extLst>
              <a:ext uri="{FF2B5EF4-FFF2-40B4-BE49-F238E27FC236}">
                <a16:creationId xmlns:a16="http://schemas.microsoft.com/office/drawing/2014/main" id="{3FB9F0D0-C725-9B4F-8797-C8A8F8124BC2}"/>
              </a:ext>
            </a:extLst>
          </p:cNvPr>
          <p:cNvSpPr>
            <a:spLocks noGrp="1"/>
          </p:cNvSpPr>
          <p:nvPr>
            <p:ph type="title"/>
          </p:nvPr>
        </p:nvSpPr>
        <p:spPr>
          <a:xfrm>
            <a:off x="431999" y="432908"/>
            <a:ext cx="11324572" cy="939182"/>
          </a:xfrm>
        </p:spPr>
        <p:txBody>
          <a:bodyPr/>
          <a:lstStyle/>
          <a:p>
            <a:r>
              <a:rPr lang="en-US" dirty="0"/>
              <a:t>Click to edit Master title style</a:t>
            </a:r>
          </a:p>
        </p:txBody>
      </p:sp>
      <p:pic>
        <p:nvPicPr>
          <p:cNvPr id="10" name="Picture 9">
            <a:extLst>
              <a:ext uri="{FF2B5EF4-FFF2-40B4-BE49-F238E27FC236}">
                <a16:creationId xmlns:a16="http://schemas.microsoft.com/office/drawing/2014/main" id="{543FE489-B6CB-EA43-81D2-203266313221}"/>
              </a:ext>
            </a:extLst>
          </p:cNvPr>
          <p:cNvPicPr>
            <a:picLocks noChangeAspect="1"/>
          </p:cNvPicPr>
          <p:nvPr userDrawn="1"/>
        </p:nvPicPr>
        <p:blipFill>
          <a:blip r:embed="rId2"/>
          <a:stretch>
            <a:fillRect/>
          </a:stretch>
        </p:blipFill>
        <p:spPr>
          <a:xfrm>
            <a:off x="0" y="4789356"/>
            <a:ext cx="7162800" cy="1640471"/>
          </a:xfrm>
          <a:prstGeom prst="rect">
            <a:avLst/>
          </a:prstGeom>
        </p:spPr>
      </p:pic>
    </p:spTree>
    <p:extLst>
      <p:ext uri="{BB962C8B-B14F-4D97-AF65-F5344CB8AC3E}">
        <p14:creationId xmlns:p14="http://schemas.microsoft.com/office/powerpoint/2010/main" val="10971802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3_Title, Content and Graphic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9788-C706-E54F-B7A6-3ADBEE698AC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554F17C-BC56-EC43-91BF-CA12F3B9654D}"/>
              </a:ext>
            </a:extLst>
          </p:cNvPr>
          <p:cNvSpPr>
            <a:spLocks noGrp="1"/>
          </p:cNvSpPr>
          <p:nvPr>
            <p:ph idx="1"/>
          </p:nvPr>
        </p:nvSpPr>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1B354B6-4158-0247-AFE5-F9A8CE1C8C22}"/>
              </a:ext>
            </a:extLst>
          </p:cNvPr>
          <p:cNvSpPr>
            <a:spLocks noGrp="1"/>
          </p:cNvSpPr>
          <p:nvPr>
            <p:ph type="ftr" sz="quarter" idx="11"/>
          </p:nvPr>
        </p:nvSpPr>
        <p:spPr>
          <a:xfrm>
            <a:off x="431999" y="6422571"/>
            <a:ext cx="10847982" cy="429841"/>
          </a:xfrm>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8BA5BB14-538F-1A4E-B3C9-EA3BA8B54064}"/>
              </a:ext>
            </a:extLst>
          </p:cNvPr>
          <p:cNvSpPr>
            <a:spLocks noGrp="1"/>
          </p:cNvSpPr>
          <p:nvPr>
            <p:ph type="sldNum" sz="quarter" idx="12"/>
          </p:nvPr>
        </p:nvSpPr>
        <p:spPr/>
        <p:txBody>
          <a:bodyPr/>
          <a:lstStyle/>
          <a:p>
            <a:fld id="{E37164D7-9B6A-1C43-ACF7-FB85B36CD2BA}" type="slidenum">
              <a:rPr lang="en-US" smtClean="0"/>
              <a:t>‹#›</a:t>
            </a:fld>
            <a:endParaRPr lang="en-US"/>
          </a:p>
        </p:txBody>
      </p:sp>
      <p:pic>
        <p:nvPicPr>
          <p:cNvPr id="8" name="Picture 7">
            <a:extLst>
              <a:ext uri="{FF2B5EF4-FFF2-40B4-BE49-F238E27FC236}">
                <a16:creationId xmlns:a16="http://schemas.microsoft.com/office/drawing/2014/main" id="{BC78B106-510D-784D-A24C-323CAA140A1D}"/>
              </a:ext>
            </a:extLst>
          </p:cNvPr>
          <p:cNvPicPr>
            <a:picLocks noChangeAspect="1"/>
          </p:cNvPicPr>
          <p:nvPr userDrawn="1"/>
        </p:nvPicPr>
        <p:blipFill>
          <a:blip r:embed="rId2"/>
          <a:stretch>
            <a:fillRect/>
          </a:stretch>
        </p:blipFill>
        <p:spPr>
          <a:xfrm>
            <a:off x="0" y="3814996"/>
            <a:ext cx="12192000" cy="2614831"/>
          </a:xfrm>
          <a:prstGeom prst="rect">
            <a:avLst/>
          </a:prstGeom>
        </p:spPr>
      </p:pic>
    </p:spTree>
    <p:extLst>
      <p:ext uri="{BB962C8B-B14F-4D97-AF65-F5344CB8AC3E}">
        <p14:creationId xmlns:p14="http://schemas.microsoft.com/office/powerpoint/2010/main" val="29315659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3_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BD95-054A-AD43-8189-AD0C5724B6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A51529-D023-7E41-AEF9-89D071FA4243}"/>
              </a:ext>
            </a:extLst>
          </p:cNvPr>
          <p:cNvSpPr>
            <a:spLocks noGrp="1"/>
          </p:cNvSpPr>
          <p:nvPr>
            <p:ph sz="half" idx="1"/>
          </p:nvPr>
        </p:nvSpPr>
        <p:spPr>
          <a:xfrm>
            <a:off x="431999"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BFE038F-054E-0B4F-A5EE-E86784A74468}"/>
              </a:ext>
            </a:extLst>
          </p:cNvPr>
          <p:cNvSpPr>
            <a:spLocks noGrp="1"/>
          </p:cNvSpPr>
          <p:nvPr>
            <p:ph sz="half" idx="2"/>
          </p:nvPr>
        </p:nvSpPr>
        <p:spPr>
          <a:xfrm>
            <a:off x="6356571"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921B6B77-6815-8C4E-821B-3D893B58ED7B}"/>
              </a:ext>
            </a:extLst>
          </p:cNvPr>
          <p:cNvSpPr>
            <a:spLocks noGrp="1"/>
          </p:cNvSpPr>
          <p:nvPr>
            <p:ph type="ftr" sz="quarter" idx="11"/>
          </p:nvPr>
        </p:nvSpPr>
        <p:spPr/>
        <p:txBody>
          <a:bodyPr/>
          <a:lstStyle/>
          <a:p>
            <a:r>
              <a:rPr lang="en-US"/>
              <a:t>NHS Midlands and Lancashire Commissioning Support Unit</a:t>
            </a:r>
          </a:p>
        </p:txBody>
      </p:sp>
      <p:sp>
        <p:nvSpPr>
          <p:cNvPr id="7" name="Slide Number Placeholder 6">
            <a:extLst>
              <a:ext uri="{FF2B5EF4-FFF2-40B4-BE49-F238E27FC236}">
                <a16:creationId xmlns:a16="http://schemas.microsoft.com/office/drawing/2014/main" id="{80ECDA96-65EB-0A41-8ADA-D92FE19A0B1E}"/>
              </a:ext>
            </a:extLst>
          </p:cNvPr>
          <p:cNvSpPr>
            <a:spLocks noGrp="1"/>
          </p:cNvSpPr>
          <p:nvPr>
            <p:ph type="sldNum" sz="quarter" idx="12"/>
          </p:nvPr>
        </p:nvSpPr>
        <p:spPr/>
        <p:txBody>
          <a:bodyPr/>
          <a:lstStyle/>
          <a:p>
            <a:fld id="{E37164D7-9B6A-1C43-ACF7-FB85B36CD2BA}" type="slidenum">
              <a:rPr lang="en-US" smtClean="0"/>
              <a:t>‹#›</a:t>
            </a:fld>
            <a:endParaRPr lang="en-US"/>
          </a:p>
        </p:txBody>
      </p:sp>
    </p:spTree>
    <p:extLst>
      <p:ext uri="{BB962C8B-B14F-4D97-AF65-F5344CB8AC3E}">
        <p14:creationId xmlns:p14="http://schemas.microsoft.com/office/powerpoint/2010/main" val="1875290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Header">
    <p:bg>
      <p:bgPr>
        <a:gradFill>
          <a:gsLst>
            <a:gs pos="0">
              <a:schemeClr val="accent1"/>
            </a:gs>
            <a:gs pos="98000">
              <a:schemeClr val="accent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00EF8-4A82-8A4C-96A0-D78EBD9ED1FD}"/>
              </a:ext>
            </a:extLst>
          </p:cNvPr>
          <p:cNvSpPr>
            <a:spLocks noGrp="1"/>
          </p:cNvSpPr>
          <p:nvPr>
            <p:ph type="title"/>
          </p:nvPr>
        </p:nvSpPr>
        <p:spPr>
          <a:xfrm>
            <a:off x="448057" y="868491"/>
            <a:ext cx="6195632" cy="2446210"/>
          </a:xfrm>
        </p:spPr>
        <p:txBody>
          <a:bodyPr anchor="b"/>
          <a:lstStyle>
            <a:lvl1pPr>
              <a:defRPr sz="4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13E2A1BD-6EA5-5148-AC97-A6CE1E2688DF}"/>
              </a:ext>
            </a:extLst>
          </p:cNvPr>
          <p:cNvSpPr>
            <a:spLocks noGrp="1"/>
          </p:cNvSpPr>
          <p:nvPr>
            <p:ph type="body" idx="1"/>
          </p:nvPr>
        </p:nvSpPr>
        <p:spPr>
          <a:xfrm>
            <a:off x="448057" y="3746701"/>
            <a:ext cx="6195632" cy="174684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dirty="0"/>
              <a:t>NHS Midlands and Lancashire Commissioning Support Unit</a:t>
            </a:r>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dirty="0"/>
          </a:p>
        </p:txBody>
      </p:sp>
    </p:spTree>
    <p:extLst>
      <p:ext uri="{BB962C8B-B14F-4D97-AF65-F5344CB8AC3E}">
        <p14:creationId xmlns:p14="http://schemas.microsoft.com/office/powerpoint/2010/main" val="18549970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wo Column Highlight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4D54C6E-E837-8144-AA55-AF1CE76F3535}"/>
              </a:ext>
            </a:extLst>
          </p:cNvPr>
          <p:cNvSpPr>
            <a:spLocks noGrp="1"/>
          </p:cNvSpPr>
          <p:nvPr>
            <p:ph type="ftr" sz="quarter" idx="11"/>
          </p:nvPr>
        </p:nvSpPr>
        <p:spPr/>
        <p:txBody>
          <a:bodyPr/>
          <a:lstStyle/>
          <a:p>
            <a:r>
              <a:rPr lang="en-US"/>
              <a:t>NHS Midlands and Lancashire Commissioning Support Unit</a:t>
            </a:r>
          </a:p>
        </p:txBody>
      </p:sp>
      <p:sp>
        <p:nvSpPr>
          <p:cNvPr id="9" name="Slide Number Placeholder 8">
            <a:extLst>
              <a:ext uri="{FF2B5EF4-FFF2-40B4-BE49-F238E27FC236}">
                <a16:creationId xmlns:a16="http://schemas.microsoft.com/office/drawing/2014/main" id="{51710566-1DA2-3B48-99D1-912324A54657}"/>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12" name="Content Placeholder 3">
            <a:extLst>
              <a:ext uri="{FF2B5EF4-FFF2-40B4-BE49-F238E27FC236}">
                <a16:creationId xmlns:a16="http://schemas.microsoft.com/office/drawing/2014/main" id="{B49A68C2-F296-5549-998A-6FA8C47BFD6C}"/>
              </a:ext>
            </a:extLst>
          </p:cNvPr>
          <p:cNvSpPr>
            <a:spLocks noGrp="1"/>
          </p:cNvSpPr>
          <p:nvPr>
            <p:ph sz="half" idx="2"/>
          </p:nvPr>
        </p:nvSpPr>
        <p:spPr>
          <a:xfrm>
            <a:off x="6356571" y="1820849"/>
            <a:ext cx="5400000" cy="4169721"/>
          </a:xfrm>
          <a:gradFill flip="none" rotWithShape="1">
            <a:gsLst>
              <a:gs pos="0">
                <a:schemeClr val="accent6"/>
              </a:gs>
              <a:gs pos="99000">
                <a:schemeClr val="accent5"/>
              </a:gs>
            </a:gsLst>
            <a:lin ang="2700000" scaled="0"/>
            <a:tileRect/>
          </a:gradFill>
        </p:spPr>
        <p:txBody>
          <a:bodyPr lIns="216000" tIns="216000" rIns="216000" bIns="216000"/>
          <a:lstStyle>
            <a:lvl1pPr>
              <a:defRPr b="0" i="0">
                <a:solidFill>
                  <a:schemeClr val="bg1"/>
                </a:solidFill>
                <a:latin typeface="Montserrat" pitchFamily="2" charset="77"/>
              </a:defRPr>
            </a:lvl1pPr>
            <a:lvl2pPr>
              <a:defRPr b="0" i="0">
                <a:solidFill>
                  <a:schemeClr val="bg1"/>
                </a:solidFill>
                <a:latin typeface="Montserrat" pitchFamily="2" charset="77"/>
              </a:defRPr>
            </a:lvl2pPr>
            <a:lvl3pPr>
              <a:defRPr b="0" i="0">
                <a:solidFill>
                  <a:schemeClr val="bg1"/>
                </a:solidFill>
                <a:latin typeface="Montserrat" pitchFamily="2" charset="77"/>
              </a:defRPr>
            </a:lvl3pPr>
            <a:lvl4pPr>
              <a:defRPr b="0" i="0">
                <a:solidFill>
                  <a:schemeClr val="bg1"/>
                </a:solidFill>
                <a:latin typeface="Montserrat" pitchFamily="2" charset="77"/>
              </a:defRPr>
            </a:lvl4pPr>
            <a:lvl5pPr>
              <a:defRPr b="0" i="0">
                <a:solidFill>
                  <a:schemeClr val="bg1"/>
                </a:solidFill>
                <a:latin typeface="Montserra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53464C6A-C608-794B-8A6C-09CDB8250BB0}"/>
              </a:ext>
            </a:extLst>
          </p:cNvPr>
          <p:cNvSpPr>
            <a:spLocks noGrp="1"/>
          </p:cNvSpPr>
          <p:nvPr>
            <p:ph type="title"/>
          </p:nvPr>
        </p:nvSpPr>
        <p:spPr>
          <a:xfrm>
            <a:off x="431999" y="432908"/>
            <a:ext cx="11324572" cy="939182"/>
          </a:xfrm>
        </p:spPr>
        <p:txBody>
          <a:bodyPr/>
          <a:lstStyle/>
          <a:p>
            <a:r>
              <a:rPr lang="en-US"/>
              <a:t>Click to edit Master title style</a:t>
            </a:r>
          </a:p>
        </p:txBody>
      </p:sp>
      <p:sp>
        <p:nvSpPr>
          <p:cNvPr id="13" name="Content Placeholder 2">
            <a:extLst>
              <a:ext uri="{FF2B5EF4-FFF2-40B4-BE49-F238E27FC236}">
                <a16:creationId xmlns:a16="http://schemas.microsoft.com/office/drawing/2014/main" id="{024A4120-0160-F448-8A6D-47C24B4ADBFD}"/>
              </a:ext>
            </a:extLst>
          </p:cNvPr>
          <p:cNvSpPr>
            <a:spLocks noGrp="1"/>
          </p:cNvSpPr>
          <p:nvPr>
            <p:ph sz="half" idx="1"/>
          </p:nvPr>
        </p:nvSpPr>
        <p:spPr>
          <a:xfrm>
            <a:off x="431999"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26501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Content with Picture">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D13B5104-82F1-1949-AC88-B14CFB2977AC}"/>
              </a:ext>
            </a:extLst>
          </p:cNvPr>
          <p:cNvSpPr>
            <a:spLocks noGrp="1"/>
          </p:cNvSpPr>
          <p:nvPr>
            <p:ph type="pic" idx="13"/>
          </p:nvPr>
        </p:nvSpPr>
        <p:spPr>
          <a:xfrm>
            <a:off x="8217736" y="432908"/>
            <a:ext cx="3538835" cy="55576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5" name="Footer Placeholder 4">
            <a:extLst>
              <a:ext uri="{FF2B5EF4-FFF2-40B4-BE49-F238E27FC236}">
                <a16:creationId xmlns:a16="http://schemas.microsoft.com/office/drawing/2014/main" id="{E8B29E99-F6F0-5B4F-A6CA-19B160E90A0C}"/>
              </a:ext>
            </a:extLst>
          </p:cNvPr>
          <p:cNvSpPr>
            <a:spLocks noGrp="1"/>
          </p:cNvSpPr>
          <p:nvPr>
            <p:ph type="ftr" sz="quarter" idx="11"/>
          </p:nvPr>
        </p:nvSpPr>
        <p:spPr/>
        <p:txBody>
          <a:bodyPr/>
          <a:lstStyle/>
          <a:p>
            <a:r>
              <a:rPr lang="en-US"/>
              <a:t>NHS Midlands and Lancashire Commissioning Support Unit</a:t>
            </a:r>
          </a:p>
        </p:txBody>
      </p:sp>
      <p:sp>
        <p:nvSpPr>
          <p:cNvPr id="6" name="Slide Number Placeholder 5">
            <a:extLst>
              <a:ext uri="{FF2B5EF4-FFF2-40B4-BE49-F238E27FC236}">
                <a16:creationId xmlns:a16="http://schemas.microsoft.com/office/drawing/2014/main" id="{5063B28F-572A-D843-83C2-4C42AABB7CD5}"/>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44A811F2-7E54-D14E-ABAB-863436483526}"/>
              </a:ext>
            </a:extLst>
          </p:cNvPr>
          <p:cNvSpPr>
            <a:spLocks noGrp="1"/>
          </p:cNvSpPr>
          <p:nvPr>
            <p:ph type="title"/>
          </p:nvPr>
        </p:nvSpPr>
        <p:spPr>
          <a:xfrm>
            <a:off x="431999" y="432908"/>
            <a:ext cx="7354914" cy="939182"/>
          </a:xfrm>
        </p:spPr>
        <p:txBody>
          <a:bodyPr/>
          <a:lstStyle/>
          <a:p>
            <a:r>
              <a:rPr lang="en-US" dirty="0"/>
              <a:t>Click to edit Master title style</a:t>
            </a:r>
          </a:p>
        </p:txBody>
      </p:sp>
      <p:sp>
        <p:nvSpPr>
          <p:cNvPr id="11" name="Content Placeholder 2">
            <a:extLst>
              <a:ext uri="{FF2B5EF4-FFF2-40B4-BE49-F238E27FC236}">
                <a16:creationId xmlns:a16="http://schemas.microsoft.com/office/drawing/2014/main" id="{101C55C8-CE44-C644-AC5F-10F16CD37417}"/>
              </a:ext>
            </a:extLst>
          </p:cNvPr>
          <p:cNvSpPr>
            <a:spLocks noGrp="1"/>
          </p:cNvSpPr>
          <p:nvPr>
            <p:ph sz="half" idx="1"/>
          </p:nvPr>
        </p:nvSpPr>
        <p:spPr>
          <a:xfrm>
            <a:off x="431999" y="1820849"/>
            <a:ext cx="7354914"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34692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8B29E99-F6F0-5B4F-A6CA-19B160E90A0C}"/>
              </a:ext>
            </a:extLst>
          </p:cNvPr>
          <p:cNvSpPr>
            <a:spLocks noGrp="1"/>
          </p:cNvSpPr>
          <p:nvPr>
            <p:ph type="ftr" sz="quarter" idx="11"/>
          </p:nvPr>
        </p:nvSpPr>
        <p:spPr>
          <a:xfrm>
            <a:off x="431999" y="6422571"/>
            <a:ext cx="10847982" cy="429841"/>
          </a:xfrm>
        </p:spPr>
        <p:txBody>
          <a:bodyPr/>
          <a:lstStyle/>
          <a:p>
            <a:r>
              <a:rPr lang="en-US"/>
              <a:t>NHS Midlands and Lancashire Commissioning Support Unit</a:t>
            </a:r>
          </a:p>
        </p:txBody>
      </p:sp>
      <p:sp>
        <p:nvSpPr>
          <p:cNvPr id="6" name="Slide Number Placeholder 5">
            <a:extLst>
              <a:ext uri="{FF2B5EF4-FFF2-40B4-BE49-F238E27FC236}">
                <a16:creationId xmlns:a16="http://schemas.microsoft.com/office/drawing/2014/main" id="{5063B28F-572A-D843-83C2-4C42AABB7CD5}"/>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8" name="Picture Placeholder 2">
            <a:extLst>
              <a:ext uri="{FF2B5EF4-FFF2-40B4-BE49-F238E27FC236}">
                <a16:creationId xmlns:a16="http://schemas.microsoft.com/office/drawing/2014/main" id="{1F65846F-E907-4E4F-8AEF-89CEA85E4D71}"/>
              </a:ext>
            </a:extLst>
          </p:cNvPr>
          <p:cNvSpPr>
            <a:spLocks noGrp="1"/>
          </p:cNvSpPr>
          <p:nvPr>
            <p:ph type="pic" idx="1"/>
          </p:nvPr>
        </p:nvSpPr>
        <p:spPr>
          <a:xfrm>
            <a:off x="431999" y="432908"/>
            <a:ext cx="6573383" cy="556480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10" name="Text Placeholder 3">
            <a:extLst>
              <a:ext uri="{FF2B5EF4-FFF2-40B4-BE49-F238E27FC236}">
                <a16:creationId xmlns:a16="http://schemas.microsoft.com/office/drawing/2014/main" id="{2CEDDB9A-7500-7247-9408-71B88817CF4B}"/>
              </a:ext>
            </a:extLst>
          </p:cNvPr>
          <p:cNvSpPr>
            <a:spLocks noGrp="1"/>
          </p:cNvSpPr>
          <p:nvPr>
            <p:ph type="body" sz="half" idx="2"/>
          </p:nvPr>
        </p:nvSpPr>
        <p:spPr>
          <a:xfrm>
            <a:off x="7416544" y="1798667"/>
            <a:ext cx="4340026" cy="419904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1" name="Title 1">
            <a:extLst>
              <a:ext uri="{FF2B5EF4-FFF2-40B4-BE49-F238E27FC236}">
                <a16:creationId xmlns:a16="http://schemas.microsoft.com/office/drawing/2014/main" id="{7245F212-25E5-924E-9DAB-C0185A80A898}"/>
              </a:ext>
            </a:extLst>
          </p:cNvPr>
          <p:cNvSpPr>
            <a:spLocks noGrp="1"/>
          </p:cNvSpPr>
          <p:nvPr>
            <p:ph type="title"/>
          </p:nvPr>
        </p:nvSpPr>
        <p:spPr>
          <a:xfrm>
            <a:off x="7416543" y="432908"/>
            <a:ext cx="4340027" cy="939182"/>
          </a:xfrm>
        </p:spPr>
        <p:txBody>
          <a:bodyPr/>
          <a:lstStyle/>
          <a:p>
            <a:r>
              <a:rPr lang="en-US" dirty="0"/>
              <a:t>Click to edit Master title style</a:t>
            </a:r>
          </a:p>
        </p:txBody>
      </p:sp>
    </p:spTree>
    <p:extLst>
      <p:ext uri="{BB962C8B-B14F-4D97-AF65-F5344CB8AC3E}">
        <p14:creationId xmlns:p14="http://schemas.microsoft.com/office/powerpoint/2010/main" val="410337201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Picture with Highlight 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ED9725A4-343D-DE40-9490-0E72C00FD1DE}"/>
              </a:ext>
            </a:extLst>
          </p:cNvPr>
          <p:cNvSpPr>
            <a:spLocks noGrp="1"/>
          </p:cNvSpPr>
          <p:nvPr>
            <p:ph type="pic" idx="1"/>
          </p:nvPr>
        </p:nvSpPr>
        <p:spPr>
          <a:xfrm>
            <a:off x="431999" y="434716"/>
            <a:ext cx="11324571" cy="5563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6" name="Footer Placeholder 5">
            <a:extLst>
              <a:ext uri="{FF2B5EF4-FFF2-40B4-BE49-F238E27FC236}">
                <a16:creationId xmlns:a16="http://schemas.microsoft.com/office/drawing/2014/main" id="{9E952825-DFE6-6140-9117-24FCE1BF32B0}"/>
              </a:ext>
            </a:extLst>
          </p:cNvPr>
          <p:cNvSpPr>
            <a:spLocks noGrp="1"/>
          </p:cNvSpPr>
          <p:nvPr>
            <p:ph type="ftr" sz="quarter" idx="11"/>
          </p:nvPr>
        </p:nvSpPr>
        <p:spPr/>
        <p:txBody>
          <a:bodyPr/>
          <a:lstStyle/>
          <a:p>
            <a:r>
              <a:rPr lang="en-US"/>
              <a:t>NHS Midlands and Lancashire Commissioning Support Unit</a:t>
            </a:r>
          </a:p>
        </p:txBody>
      </p:sp>
      <p:sp>
        <p:nvSpPr>
          <p:cNvPr id="7" name="Slide Number Placeholder 6">
            <a:extLst>
              <a:ext uri="{FF2B5EF4-FFF2-40B4-BE49-F238E27FC236}">
                <a16:creationId xmlns:a16="http://schemas.microsoft.com/office/drawing/2014/main" id="{B6EADB55-B831-8345-832F-D46BBD889E79}"/>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9" name="Content Placeholder 3">
            <a:extLst>
              <a:ext uri="{FF2B5EF4-FFF2-40B4-BE49-F238E27FC236}">
                <a16:creationId xmlns:a16="http://schemas.microsoft.com/office/drawing/2014/main" id="{AB8F16EE-ADAE-F043-9E47-E7D2CD869CE1}"/>
              </a:ext>
            </a:extLst>
          </p:cNvPr>
          <p:cNvSpPr>
            <a:spLocks noGrp="1"/>
          </p:cNvSpPr>
          <p:nvPr>
            <p:ph sz="half" idx="2"/>
          </p:nvPr>
        </p:nvSpPr>
        <p:spPr>
          <a:xfrm>
            <a:off x="5879981" y="3481099"/>
            <a:ext cx="5400000" cy="2085896"/>
          </a:xfrm>
          <a:gradFill flip="none" rotWithShape="1">
            <a:gsLst>
              <a:gs pos="0">
                <a:srgbClr val="ED8B00"/>
              </a:gs>
              <a:gs pos="100000">
                <a:schemeClr val="accent5">
                  <a:lumMod val="100000"/>
                </a:schemeClr>
              </a:gs>
            </a:gsLst>
            <a:lin ang="8100000" scaled="1"/>
            <a:tileRect/>
          </a:gradFill>
        </p:spPr>
        <p:txBody>
          <a:bodyPr lIns="216000" tIns="216000" rIns="216000" bIns="216000"/>
          <a:lstStyle>
            <a:lvl1pPr>
              <a:defRPr b="0" i="0">
                <a:solidFill>
                  <a:schemeClr val="bg1"/>
                </a:solidFill>
                <a:latin typeface="Montserrat" pitchFamily="2" charset="77"/>
              </a:defRPr>
            </a:lvl1pPr>
            <a:lvl2pPr>
              <a:defRPr b="0" i="0">
                <a:solidFill>
                  <a:schemeClr val="bg1"/>
                </a:solidFill>
                <a:latin typeface="Montserrat" pitchFamily="2" charset="77"/>
              </a:defRPr>
            </a:lvl2pPr>
            <a:lvl3pPr>
              <a:defRPr b="0" i="0">
                <a:solidFill>
                  <a:schemeClr val="bg1"/>
                </a:solidFill>
                <a:latin typeface="Montserrat" pitchFamily="2" charset="77"/>
              </a:defRPr>
            </a:lvl3pPr>
            <a:lvl4pPr>
              <a:defRPr b="0" i="0">
                <a:solidFill>
                  <a:schemeClr val="bg1"/>
                </a:solidFill>
                <a:latin typeface="Montserrat" pitchFamily="2" charset="77"/>
              </a:defRPr>
            </a:lvl4pPr>
            <a:lvl5pPr>
              <a:defRPr b="0" i="0">
                <a:solidFill>
                  <a:schemeClr val="bg1"/>
                </a:solidFill>
                <a:latin typeface="Montserra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010017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Chart">
    <p:spTree>
      <p:nvGrpSpPr>
        <p:cNvPr id="1" name=""/>
        <p:cNvGrpSpPr/>
        <p:nvPr/>
      </p:nvGrpSpPr>
      <p:grpSpPr>
        <a:xfrm>
          <a:off x="0" y="0"/>
          <a:ext cx="0" cy="0"/>
          <a:chOff x="0" y="0"/>
          <a:chExt cx="0" cy="0"/>
        </a:xfrm>
      </p:grpSpPr>
      <p:sp>
        <p:nvSpPr>
          <p:cNvPr id="15" name="Chart Placeholder 2">
            <a:extLst>
              <a:ext uri="{FF2B5EF4-FFF2-40B4-BE49-F238E27FC236}">
                <a16:creationId xmlns:a16="http://schemas.microsoft.com/office/drawing/2014/main" id="{AB7457E5-D9DD-4648-A183-7A36708568BE}"/>
              </a:ext>
            </a:extLst>
          </p:cNvPr>
          <p:cNvSpPr>
            <a:spLocks noGrp="1"/>
          </p:cNvSpPr>
          <p:nvPr>
            <p:ph type="chart" sz="quarter" idx="13"/>
          </p:nvPr>
        </p:nvSpPr>
        <p:spPr>
          <a:xfrm>
            <a:off x="431800" y="1816435"/>
            <a:ext cx="11324771" cy="4187489"/>
          </a:xfrm>
        </p:spPr>
        <p:txBody>
          <a:bodyPr/>
          <a:lstStyle/>
          <a:p>
            <a:endParaRPr lang="en-US" dirty="0"/>
          </a:p>
        </p:txBody>
      </p:sp>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Tree>
    <p:extLst>
      <p:ext uri="{BB962C8B-B14F-4D97-AF65-F5344CB8AC3E}">
        <p14:creationId xmlns:p14="http://schemas.microsoft.com/office/powerpoint/2010/main" val="42646647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Chart with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
        <p:nvSpPr>
          <p:cNvPr id="11" name="Content Placeholder 3">
            <a:extLst>
              <a:ext uri="{FF2B5EF4-FFF2-40B4-BE49-F238E27FC236}">
                <a16:creationId xmlns:a16="http://schemas.microsoft.com/office/drawing/2014/main" id="{251FD078-A536-DD4B-9EB8-2618FCA9D770}"/>
              </a:ext>
            </a:extLst>
          </p:cNvPr>
          <p:cNvSpPr>
            <a:spLocks noGrp="1"/>
          </p:cNvSpPr>
          <p:nvPr>
            <p:ph sz="half" idx="2"/>
          </p:nvPr>
        </p:nvSpPr>
        <p:spPr>
          <a:xfrm>
            <a:off x="6356571"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hart Placeholder 2">
            <a:extLst>
              <a:ext uri="{FF2B5EF4-FFF2-40B4-BE49-F238E27FC236}">
                <a16:creationId xmlns:a16="http://schemas.microsoft.com/office/drawing/2014/main" id="{AB7457E5-D9DD-4648-A183-7A36708568BE}"/>
              </a:ext>
            </a:extLst>
          </p:cNvPr>
          <p:cNvSpPr>
            <a:spLocks noGrp="1"/>
          </p:cNvSpPr>
          <p:nvPr>
            <p:ph type="chart" sz="quarter" idx="13"/>
          </p:nvPr>
        </p:nvSpPr>
        <p:spPr>
          <a:xfrm>
            <a:off x="431800" y="1816435"/>
            <a:ext cx="5400199" cy="4187489"/>
          </a:xfrm>
        </p:spPr>
        <p:txBody>
          <a:bodyPr/>
          <a:lstStyle/>
          <a:p>
            <a:endParaRPr lang="en-US" dirty="0"/>
          </a:p>
        </p:txBody>
      </p:sp>
    </p:spTree>
    <p:extLst>
      <p:ext uri="{BB962C8B-B14F-4D97-AF65-F5344CB8AC3E}">
        <p14:creationId xmlns:p14="http://schemas.microsoft.com/office/powerpoint/2010/main" val="38960656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able">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
        <p:nvSpPr>
          <p:cNvPr id="9" name="Table Placeholder 2">
            <a:extLst>
              <a:ext uri="{FF2B5EF4-FFF2-40B4-BE49-F238E27FC236}">
                <a16:creationId xmlns:a16="http://schemas.microsoft.com/office/drawing/2014/main" id="{BB9050EB-BB0B-7E4A-A871-D2BE8C87C8AC}"/>
              </a:ext>
            </a:extLst>
          </p:cNvPr>
          <p:cNvSpPr>
            <a:spLocks noGrp="1"/>
          </p:cNvSpPr>
          <p:nvPr>
            <p:ph type="tbl" sz="quarter" idx="14"/>
          </p:nvPr>
        </p:nvSpPr>
        <p:spPr>
          <a:xfrm>
            <a:off x="431800" y="1820863"/>
            <a:ext cx="11325225" cy="4170362"/>
          </a:xfrm>
        </p:spPr>
        <p:txBody>
          <a:bodyPr/>
          <a:lstStyle/>
          <a:p>
            <a:endParaRPr lang="en-US" dirty="0"/>
          </a:p>
        </p:txBody>
      </p:sp>
    </p:spTree>
    <p:extLst>
      <p:ext uri="{BB962C8B-B14F-4D97-AF65-F5344CB8AC3E}">
        <p14:creationId xmlns:p14="http://schemas.microsoft.com/office/powerpoint/2010/main" val="17254265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able with Tex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7" name="Title 1">
            <a:extLst>
              <a:ext uri="{FF2B5EF4-FFF2-40B4-BE49-F238E27FC236}">
                <a16:creationId xmlns:a16="http://schemas.microsoft.com/office/drawing/2014/main" id="{0B5E8D29-A2B5-1D49-8963-29C91FC4539F}"/>
              </a:ext>
            </a:extLst>
          </p:cNvPr>
          <p:cNvSpPr>
            <a:spLocks noGrp="1"/>
          </p:cNvSpPr>
          <p:nvPr>
            <p:ph type="title"/>
          </p:nvPr>
        </p:nvSpPr>
        <p:spPr>
          <a:xfrm>
            <a:off x="431999" y="432908"/>
            <a:ext cx="11324572" cy="939182"/>
          </a:xfrm>
        </p:spPr>
        <p:txBody>
          <a:bodyPr/>
          <a:lstStyle/>
          <a:p>
            <a:r>
              <a:rPr lang="en-US" dirty="0"/>
              <a:t>Click to edit Master title style</a:t>
            </a:r>
          </a:p>
        </p:txBody>
      </p:sp>
      <p:sp>
        <p:nvSpPr>
          <p:cNvPr id="11" name="Content Placeholder 3">
            <a:extLst>
              <a:ext uri="{FF2B5EF4-FFF2-40B4-BE49-F238E27FC236}">
                <a16:creationId xmlns:a16="http://schemas.microsoft.com/office/drawing/2014/main" id="{251FD078-A536-DD4B-9EB8-2618FCA9D770}"/>
              </a:ext>
            </a:extLst>
          </p:cNvPr>
          <p:cNvSpPr>
            <a:spLocks noGrp="1"/>
          </p:cNvSpPr>
          <p:nvPr>
            <p:ph sz="half" idx="2"/>
          </p:nvPr>
        </p:nvSpPr>
        <p:spPr>
          <a:xfrm>
            <a:off x="6356571"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2">
            <a:extLst>
              <a:ext uri="{FF2B5EF4-FFF2-40B4-BE49-F238E27FC236}">
                <a16:creationId xmlns:a16="http://schemas.microsoft.com/office/drawing/2014/main" id="{11516621-653E-5240-A9B8-B0209CDF9BD6}"/>
              </a:ext>
            </a:extLst>
          </p:cNvPr>
          <p:cNvSpPr>
            <a:spLocks noGrp="1"/>
          </p:cNvSpPr>
          <p:nvPr>
            <p:ph type="tbl" sz="quarter" idx="14"/>
          </p:nvPr>
        </p:nvSpPr>
        <p:spPr>
          <a:xfrm>
            <a:off x="431800" y="1816435"/>
            <a:ext cx="5400675" cy="4187490"/>
          </a:xfrm>
        </p:spPr>
        <p:txBody>
          <a:bodyPr/>
          <a:lstStyle/>
          <a:p>
            <a:endParaRPr lang="en-US"/>
          </a:p>
        </p:txBody>
      </p:sp>
    </p:spTree>
    <p:extLst>
      <p:ext uri="{BB962C8B-B14F-4D97-AF65-F5344CB8AC3E}">
        <p14:creationId xmlns:p14="http://schemas.microsoft.com/office/powerpoint/2010/main" val="36047400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F6A37-2F30-534E-ABA5-4020BB4B5627}"/>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C1F4EE83-164F-6A4C-8BF9-DE94255D8E78}"/>
              </a:ext>
            </a:extLst>
          </p:cNvPr>
          <p:cNvSpPr>
            <a:spLocks noGrp="1"/>
          </p:cNvSpPr>
          <p:nvPr>
            <p:ph type="ftr" sz="quarter" idx="11"/>
          </p:nvPr>
        </p:nvSpPr>
        <p:spPr/>
        <p:txBody>
          <a:bodyPr/>
          <a:lstStyle/>
          <a:p>
            <a:r>
              <a:rPr lang="en-US"/>
              <a:t>NHS Midlands and Lancashire Commissioning Support Unit</a:t>
            </a:r>
          </a:p>
        </p:txBody>
      </p:sp>
      <p:sp>
        <p:nvSpPr>
          <p:cNvPr id="5" name="Slide Number Placeholder 4">
            <a:extLst>
              <a:ext uri="{FF2B5EF4-FFF2-40B4-BE49-F238E27FC236}">
                <a16:creationId xmlns:a16="http://schemas.microsoft.com/office/drawing/2014/main" id="{ECC5B325-8423-7A40-9D12-8DB141A986DD}"/>
              </a:ext>
            </a:extLst>
          </p:cNvPr>
          <p:cNvSpPr>
            <a:spLocks noGrp="1"/>
          </p:cNvSpPr>
          <p:nvPr>
            <p:ph type="sldNum" sz="quarter" idx="12"/>
          </p:nvPr>
        </p:nvSpPr>
        <p:spPr/>
        <p:txBody>
          <a:bodyPr/>
          <a:lstStyle/>
          <a:p>
            <a:fld id="{E37164D7-9B6A-1C43-ACF7-FB85B36CD2BA}" type="slidenum">
              <a:rPr lang="en-US" smtClean="0"/>
              <a:t>‹#›</a:t>
            </a:fld>
            <a:endParaRPr lang="en-US"/>
          </a:p>
        </p:txBody>
      </p:sp>
    </p:spTree>
    <p:extLst>
      <p:ext uri="{BB962C8B-B14F-4D97-AF65-F5344CB8AC3E}">
        <p14:creationId xmlns:p14="http://schemas.microsoft.com/office/powerpoint/2010/main" val="15619111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84CCF75-3FD2-474E-AA65-26A4D2FF9A59}"/>
              </a:ext>
            </a:extLst>
          </p:cNvPr>
          <p:cNvSpPr>
            <a:spLocks noGrp="1"/>
          </p:cNvSpPr>
          <p:nvPr>
            <p:ph type="ftr" sz="quarter" idx="11"/>
          </p:nvPr>
        </p:nvSpPr>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CCA3B0BE-4230-5A43-9A44-A12CA96786BE}"/>
              </a:ext>
            </a:extLst>
          </p:cNvPr>
          <p:cNvSpPr>
            <a:spLocks noGrp="1"/>
          </p:cNvSpPr>
          <p:nvPr>
            <p:ph type="sldNum" sz="quarter" idx="12"/>
          </p:nvPr>
        </p:nvSpPr>
        <p:spPr/>
        <p:txBody>
          <a:bodyPr/>
          <a:lstStyle/>
          <a:p>
            <a:fld id="{E37164D7-9B6A-1C43-ACF7-FB85B36CD2BA}" type="slidenum">
              <a:rPr lang="en-US" smtClean="0"/>
              <a:t>‹#›</a:t>
            </a:fld>
            <a:endParaRPr lang="en-US"/>
          </a:p>
        </p:txBody>
      </p:sp>
    </p:spTree>
    <p:extLst>
      <p:ext uri="{BB962C8B-B14F-4D97-AF65-F5344CB8AC3E}">
        <p14:creationId xmlns:p14="http://schemas.microsoft.com/office/powerpoint/2010/main" val="481923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1B354B6-4158-0247-AFE5-F9A8CE1C8C22}"/>
              </a:ext>
            </a:extLst>
          </p:cNvPr>
          <p:cNvSpPr>
            <a:spLocks noGrp="1"/>
          </p:cNvSpPr>
          <p:nvPr>
            <p:ph type="ftr" sz="quarter" idx="11"/>
          </p:nvPr>
        </p:nvSpPr>
        <p:spPr/>
        <p:txBody>
          <a:bodyPr/>
          <a:lstStyle/>
          <a:p>
            <a:r>
              <a:rPr lang="en-US" dirty="0"/>
              <a:t>NHS Midlands and Lancashire Commissioning Support Unit</a:t>
            </a:r>
          </a:p>
        </p:txBody>
      </p:sp>
      <p:sp>
        <p:nvSpPr>
          <p:cNvPr id="6" name="Slide Number Placeholder 5">
            <a:extLst>
              <a:ext uri="{FF2B5EF4-FFF2-40B4-BE49-F238E27FC236}">
                <a16:creationId xmlns:a16="http://schemas.microsoft.com/office/drawing/2014/main" id="{8BA5BB14-538F-1A4E-B3C9-EA3BA8B54064}"/>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8" name="Content Placeholder 2">
            <a:extLst>
              <a:ext uri="{FF2B5EF4-FFF2-40B4-BE49-F238E27FC236}">
                <a16:creationId xmlns:a16="http://schemas.microsoft.com/office/drawing/2014/main" id="{F20987DA-20E4-6D48-AE56-E1B191556B69}"/>
              </a:ext>
            </a:extLst>
          </p:cNvPr>
          <p:cNvSpPr>
            <a:spLocks noGrp="1"/>
          </p:cNvSpPr>
          <p:nvPr>
            <p:ph idx="1"/>
          </p:nvPr>
        </p:nvSpPr>
        <p:spPr>
          <a:xfrm>
            <a:off x="431999" y="1816436"/>
            <a:ext cx="11324572" cy="4175950"/>
          </a:xfrm>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a:extLst>
              <a:ext uri="{FF2B5EF4-FFF2-40B4-BE49-F238E27FC236}">
                <a16:creationId xmlns:a16="http://schemas.microsoft.com/office/drawing/2014/main" id="{7A0DEF28-C0AA-F34F-AC83-6E8DB1229F85}"/>
              </a:ext>
            </a:extLst>
          </p:cNvPr>
          <p:cNvSpPr>
            <a:spLocks noGrp="1"/>
          </p:cNvSpPr>
          <p:nvPr>
            <p:ph type="title"/>
          </p:nvPr>
        </p:nvSpPr>
        <p:spPr>
          <a:xfrm>
            <a:off x="431999" y="432908"/>
            <a:ext cx="11324572" cy="939182"/>
          </a:xfrm>
        </p:spPr>
        <p:txBody>
          <a:bodyPr/>
          <a:lstStyle/>
          <a:p>
            <a:r>
              <a:rPr lang="en-US" dirty="0"/>
              <a:t>Click to edit Master title style</a:t>
            </a:r>
          </a:p>
        </p:txBody>
      </p:sp>
    </p:spTree>
    <p:extLst>
      <p:ext uri="{BB962C8B-B14F-4D97-AF65-F5344CB8AC3E}">
        <p14:creationId xmlns:p14="http://schemas.microsoft.com/office/powerpoint/2010/main" val="3052702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Title, Content and Graphic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9788-C706-E54F-B7A6-3ADBEE698AC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554F17C-BC56-EC43-91BF-CA12F3B9654D}"/>
              </a:ext>
            </a:extLst>
          </p:cNvPr>
          <p:cNvSpPr>
            <a:spLocks noGrp="1"/>
          </p:cNvSpPr>
          <p:nvPr>
            <p:ph idx="1"/>
          </p:nvPr>
        </p:nvSpPr>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1B354B6-4158-0247-AFE5-F9A8CE1C8C22}"/>
              </a:ext>
            </a:extLst>
          </p:cNvPr>
          <p:cNvSpPr>
            <a:spLocks noGrp="1"/>
          </p:cNvSpPr>
          <p:nvPr>
            <p:ph type="ftr" sz="quarter" idx="11"/>
          </p:nvPr>
        </p:nvSpPr>
        <p:spPr>
          <a:xfrm>
            <a:off x="431999" y="6422571"/>
            <a:ext cx="10847982" cy="429841"/>
          </a:xfrm>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8BA5BB14-538F-1A4E-B3C9-EA3BA8B54064}"/>
              </a:ext>
            </a:extLst>
          </p:cNvPr>
          <p:cNvSpPr>
            <a:spLocks noGrp="1"/>
          </p:cNvSpPr>
          <p:nvPr>
            <p:ph type="sldNum" sz="quarter" idx="12"/>
          </p:nvPr>
        </p:nvSpPr>
        <p:spPr/>
        <p:txBody>
          <a:bodyPr/>
          <a:lstStyle/>
          <a:p>
            <a:fld id="{E37164D7-9B6A-1C43-ACF7-FB85B36CD2BA}" type="slidenum">
              <a:rPr lang="en-US" smtClean="0"/>
              <a:t>‹#›</a:t>
            </a:fld>
            <a:endParaRPr lang="en-US"/>
          </a:p>
        </p:txBody>
      </p:sp>
      <p:pic>
        <p:nvPicPr>
          <p:cNvPr id="9" name="Picture 8">
            <a:extLst>
              <a:ext uri="{FF2B5EF4-FFF2-40B4-BE49-F238E27FC236}">
                <a16:creationId xmlns:a16="http://schemas.microsoft.com/office/drawing/2014/main" id="{703594F2-C9D6-F74F-8060-8CE746C2F8E5}"/>
              </a:ext>
            </a:extLst>
          </p:cNvPr>
          <p:cNvPicPr>
            <a:picLocks noChangeAspect="1"/>
          </p:cNvPicPr>
          <p:nvPr userDrawn="1"/>
        </p:nvPicPr>
        <p:blipFill>
          <a:blip r:embed="rId2"/>
          <a:stretch>
            <a:fillRect/>
          </a:stretch>
        </p:blipFill>
        <p:spPr>
          <a:xfrm>
            <a:off x="0" y="4789356"/>
            <a:ext cx="7162800" cy="1640471"/>
          </a:xfrm>
          <a:prstGeom prst="rect">
            <a:avLst/>
          </a:prstGeom>
        </p:spPr>
      </p:pic>
    </p:spTree>
    <p:extLst>
      <p:ext uri="{BB962C8B-B14F-4D97-AF65-F5344CB8AC3E}">
        <p14:creationId xmlns:p14="http://schemas.microsoft.com/office/powerpoint/2010/main" val="1822857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le, Content and Graphic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9788-C706-E54F-B7A6-3ADBEE698AC6}"/>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554F17C-BC56-EC43-91BF-CA12F3B9654D}"/>
              </a:ext>
            </a:extLst>
          </p:cNvPr>
          <p:cNvSpPr>
            <a:spLocks noGrp="1"/>
          </p:cNvSpPr>
          <p:nvPr>
            <p:ph idx="1"/>
          </p:nvPr>
        </p:nvSpPr>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1B354B6-4158-0247-AFE5-F9A8CE1C8C22}"/>
              </a:ext>
            </a:extLst>
          </p:cNvPr>
          <p:cNvSpPr>
            <a:spLocks noGrp="1"/>
          </p:cNvSpPr>
          <p:nvPr>
            <p:ph type="ftr" sz="quarter" idx="11"/>
          </p:nvPr>
        </p:nvSpPr>
        <p:spPr>
          <a:xfrm>
            <a:off x="431999" y="6422571"/>
            <a:ext cx="10847982" cy="429841"/>
          </a:xfrm>
        </p:spPr>
        <p:txBody>
          <a:bodyPr/>
          <a:lstStyle/>
          <a:p>
            <a:r>
              <a:rPr lang="en-US"/>
              <a:t>NHS Midlands and Lancashire Commissioning Support Unit</a:t>
            </a:r>
            <a:endParaRPr lang="en-US" dirty="0"/>
          </a:p>
        </p:txBody>
      </p:sp>
      <p:sp>
        <p:nvSpPr>
          <p:cNvPr id="6" name="Slide Number Placeholder 5">
            <a:extLst>
              <a:ext uri="{FF2B5EF4-FFF2-40B4-BE49-F238E27FC236}">
                <a16:creationId xmlns:a16="http://schemas.microsoft.com/office/drawing/2014/main" id="{8BA5BB14-538F-1A4E-B3C9-EA3BA8B54064}"/>
              </a:ext>
            </a:extLst>
          </p:cNvPr>
          <p:cNvSpPr>
            <a:spLocks noGrp="1"/>
          </p:cNvSpPr>
          <p:nvPr>
            <p:ph type="sldNum" sz="quarter" idx="12"/>
          </p:nvPr>
        </p:nvSpPr>
        <p:spPr/>
        <p:txBody>
          <a:bodyPr/>
          <a:lstStyle/>
          <a:p>
            <a:fld id="{E37164D7-9B6A-1C43-ACF7-FB85B36CD2BA}" type="slidenum">
              <a:rPr lang="en-US" smtClean="0"/>
              <a:t>‹#›</a:t>
            </a:fld>
            <a:endParaRPr lang="en-US"/>
          </a:p>
        </p:txBody>
      </p:sp>
      <p:pic>
        <p:nvPicPr>
          <p:cNvPr id="7" name="Picture 6">
            <a:extLst>
              <a:ext uri="{FF2B5EF4-FFF2-40B4-BE49-F238E27FC236}">
                <a16:creationId xmlns:a16="http://schemas.microsoft.com/office/drawing/2014/main" id="{27A93C27-F7D2-4646-AF74-CAEF879063C8}"/>
              </a:ext>
            </a:extLst>
          </p:cNvPr>
          <p:cNvPicPr>
            <a:picLocks noChangeAspect="1"/>
          </p:cNvPicPr>
          <p:nvPr userDrawn="1"/>
        </p:nvPicPr>
        <p:blipFill>
          <a:blip r:embed="rId2"/>
          <a:stretch>
            <a:fillRect/>
          </a:stretch>
        </p:blipFill>
        <p:spPr>
          <a:xfrm>
            <a:off x="0" y="3814996"/>
            <a:ext cx="12192000" cy="2614831"/>
          </a:xfrm>
          <a:prstGeom prst="rect">
            <a:avLst/>
          </a:prstGeom>
        </p:spPr>
      </p:pic>
    </p:spTree>
    <p:extLst>
      <p:ext uri="{BB962C8B-B14F-4D97-AF65-F5344CB8AC3E}">
        <p14:creationId xmlns:p14="http://schemas.microsoft.com/office/powerpoint/2010/main" val="3617524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1_Two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BD95-054A-AD43-8189-AD0C5724B6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A51529-D023-7E41-AEF9-89D071FA4243}"/>
              </a:ext>
            </a:extLst>
          </p:cNvPr>
          <p:cNvSpPr>
            <a:spLocks noGrp="1"/>
          </p:cNvSpPr>
          <p:nvPr>
            <p:ph sz="half" idx="1"/>
          </p:nvPr>
        </p:nvSpPr>
        <p:spPr>
          <a:xfrm>
            <a:off x="431999"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BFE038F-054E-0B4F-A5EE-E86784A74468}"/>
              </a:ext>
            </a:extLst>
          </p:cNvPr>
          <p:cNvSpPr>
            <a:spLocks noGrp="1"/>
          </p:cNvSpPr>
          <p:nvPr>
            <p:ph sz="half" idx="2"/>
          </p:nvPr>
        </p:nvSpPr>
        <p:spPr>
          <a:xfrm>
            <a:off x="6356571"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921B6B77-6815-8C4E-821B-3D893B58ED7B}"/>
              </a:ext>
            </a:extLst>
          </p:cNvPr>
          <p:cNvSpPr>
            <a:spLocks noGrp="1"/>
          </p:cNvSpPr>
          <p:nvPr>
            <p:ph type="ftr" sz="quarter" idx="11"/>
          </p:nvPr>
        </p:nvSpPr>
        <p:spPr/>
        <p:txBody>
          <a:bodyPr/>
          <a:lstStyle/>
          <a:p>
            <a:r>
              <a:rPr lang="en-US"/>
              <a:t>NHS Midlands and Lancashire Commissioning Support Unit</a:t>
            </a:r>
          </a:p>
        </p:txBody>
      </p:sp>
      <p:sp>
        <p:nvSpPr>
          <p:cNvPr id="7" name="Slide Number Placeholder 6">
            <a:extLst>
              <a:ext uri="{FF2B5EF4-FFF2-40B4-BE49-F238E27FC236}">
                <a16:creationId xmlns:a16="http://schemas.microsoft.com/office/drawing/2014/main" id="{80ECDA96-65EB-0A41-8ADA-D92FE19A0B1E}"/>
              </a:ext>
            </a:extLst>
          </p:cNvPr>
          <p:cNvSpPr>
            <a:spLocks noGrp="1"/>
          </p:cNvSpPr>
          <p:nvPr>
            <p:ph type="sldNum" sz="quarter" idx="12"/>
          </p:nvPr>
        </p:nvSpPr>
        <p:spPr/>
        <p:txBody>
          <a:bodyPr/>
          <a:lstStyle/>
          <a:p>
            <a:fld id="{E37164D7-9B6A-1C43-ACF7-FB85B36CD2BA}" type="slidenum">
              <a:rPr lang="en-US" smtClean="0"/>
              <a:t>‹#›</a:t>
            </a:fld>
            <a:endParaRPr lang="en-US"/>
          </a:p>
        </p:txBody>
      </p:sp>
    </p:spTree>
    <p:extLst>
      <p:ext uri="{BB962C8B-B14F-4D97-AF65-F5344CB8AC3E}">
        <p14:creationId xmlns:p14="http://schemas.microsoft.com/office/powerpoint/2010/main" val="1362433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lumn Highlight Text">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4D54C6E-E837-8144-AA55-AF1CE76F3535}"/>
              </a:ext>
            </a:extLst>
          </p:cNvPr>
          <p:cNvSpPr>
            <a:spLocks noGrp="1"/>
          </p:cNvSpPr>
          <p:nvPr>
            <p:ph type="ftr" sz="quarter" idx="11"/>
          </p:nvPr>
        </p:nvSpPr>
        <p:spPr/>
        <p:txBody>
          <a:bodyPr/>
          <a:lstStyle/>
          <a:p>
            <a:r>
              <a:rPr lang="en-US"/>
              <a:t>NHS Midlands and Lancashire Commissioning Support Unit</a:t>
            </a:r>
          </a:p>
        </p:txBody>
      </p:sp>
      <p:sp>
        <p:nvSpPr>
          <p:cNvPr id="9" name="Slide Number Placeholder 8">
            <a:extLst>
              <a:ext uri="{FF2B5EF4-FFF2-40B4-BE49-F238E27FC236}">
                <a16:creationId xmlns:a16="http://schemas.microsoft.com/office/drawing/2014/main" id="{51710566-1DA2-3B48-99D1-912324A54657}"/>
              </a:ext>
            </a:extLst>
          </p:cNvPr>
          <p:cNvSpPr>
            <a:spLocks noGrp="1"/>
          </p:cNvSpPr>
          <p:nvPr>
            <p:ph type="sldNum" sz="quarter" idx="12"/>
          </p:nvPr>
        </p:nvSpPr>
        <p:spPr/>
        <p:txBody>
          <a:bodyPr/>
          <a:lstStyle/>
          <a:p>
            <a:fld id="{E37164D7-9B6A-1C43-ACF7-FB85B36CD2BA}" type="slidenum">
              <a:rPr lang="en-US" smtClean="0"/>
              <a:t>‹#›</a:t>
            </a:fld>
            <a:endParaRPr lang="en-US"/>
          </a:p>
        </p:txBody>
      </p:sp>
      <p:sp>
        <p:nvSpPr>
          <p:cNvPr id="12" name="Content Placeholder 3">
            <a:extLst>
              <a:ext uri="{FF2B5EF4-FFF2-40B4-BE49-F238E27FC236}">
                <a16:creationId xmlns:a16="http://schemas.microsoft.com/office/drawing/2014/main" id="{B49A68C2-F296-5549-998A-6FA8C47BFD6C}"/>
              </a:ext>
            </a:extLst>
          </p:cNvPr>
          <p:cNvSpPr>
            <a:spLocks noGrp="1"/>
          </p:cNvSpPr>
          <p:nvPr>
            <p:ph sz="half" idx="2"/>
          </p:nvPr>
        </p:nvSpPr>
        <p:spPr>
          <a:xfrm>
            <a:off x="6356571" y="1820849"/>
            <a:ext cx="5400000" cy="4169721"/>
          </a:xfrm>
          <a:gradFill flip="none" rotWithShape="1">
            <a:gsLst>
              <a:gs pos="0">
                <a:schemeClr val="accent1"/>
              </a:gs>
              <a:gs pos="99000">
                <a:schemeClr val="accent2"/>
              </a:gs>
            </a:gsLst>
            <a:lin ang="2700000" scaled="0"/>
            <a:tileRect/>
          </a:gradFill>
        </p:spPr>
        <p:txBody>
          <a:bodyPr lIns="216000" tIns="216000" rIns="216000" bIns="216000"/>
          <a:lstStyle>
            <a:lvl1pPr>
              <a:defRPr b="0" i="0">
                <a:solidFill>
                  <a:schemeClr val="bg1"/>
                </a:solidFill>
                <a:latin typeface="Montserrat" pitchFamily="2" charset="77"/>
              </a:defRPr>
            </a:lvl1pPr>
            <a:lvl2pPr>
              <a:defRPr b="0" i="0">
                <a:solidFill>
                  <a:schemeClr val="bg1"/>
                </a:solidFill>
                <a:latin typeface="Montserrat" pitchFamily="2" charset="77"/>
              </a:defRPr>
            </a:lvl2pPr>
            <a:lvl3pPr>
              <a:defRPr b="0" i="0">
                <a:solidFill>
                  <a:schemeClr val="bg1"/>
                </a:solidFill>
                <a:latin typeface="Montserrat" pitchFamily="2" charset="77"/>
              </a:defRPr>
            </a:lvl3pPr>
            <a:lvl4pPr>
              <a:defRPr b="0" i="0">
                <a:solidFill>
                  <a:schemeClr val="bg1"/>
                </a:solidFill>
                <a:latin typeface="Montserrat" pitchFamily="2" charset="77"/>
              </a:defRPr>
            </a:lvl4pPr>
            <a:lvl5pPr>
              <a:defRPr b="0" i="0">
                <a:solidFill>
                  <a:schemeClr val="bg1"/>
                </a:solidFill>
                <a:latin typeface="Montserrat" pitchFamily="2" charset="77"/>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a:extLst>
              <a:ext uri="{FF2B5EF4-FFF2-40B4-BE49-F238E27FC236}">
                <a16:creationId xmlns:a16="http://schemas.microsoft.com/office/drawing/2014/main" id="{53464C6A-C608-794B-8A6C-09CDB8250BB0}"/>
              </a:ext>
            </a:extLst>
          </p:cNvPr>
          <p:cNvSpPr>
            <a:spLocks noGrp="1"/>
          </p:cNvSpPr>
          <p:nvPr>
            <p:ph type="title"/>
          </p:nvPr>
        </p:nvSpPr>
        <p:spPr>
          <a:xfrm>
            <a:off x="431999" y="432908"/>
            <a:ext cx="11324572" cy="939182"/>
          </a:xfrm>
        </p:spPr>
        <p:txBody>
          <a:bodyPr/>
          <a:lstStyle/>
          <a:p>
            <a:r>
              <a:rPr lang="en-US"/>
              <a:t>Click to edit Master title style</a:t>
            </a:r>
          </a:p>
        </p:txBody>
      </p:sp>
      <p:sp>
        <p:nvSpPr>
          <p:cNvPr id="13" name="Content Placeholder 2">
            <a:extLst>
              <a:ext uri="{FF2B5EF4-FFF2-40B4-BE49-F238E27FC236}">
                <a16:creationId xmlns:a16="http://schemas.microsoft.com/office/drawing/2014/main" id="{024A4120-0160-F448-8A6D-47C24B4ADBFD}"/>
              </a:ext>
            </a:extLst>
          </p:cNvPr>
          <p:cNvSpPr>
            <a:spLocks noGrp="1"/>
          </p:cNvSpPr>
          <p:nvPr>
            <p:ph sz="half" idx="1"/>
          </p:nvPr>
        </p:nvSpPr>
        <p:spPr>
          <a:xfrm>
            <a:off x="431999" y="1820849"/>
            <a:ext cx="5400000" cy="416972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80452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image" Target="../media/image9.jpg"/><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theme" Target="../theme/theme2.xml"/><Relationship Id="rId2" Type="http://schemas.openxmlformats.org/officeDocument/2006/relationships/slideLayout" Target="../slideLayouts/slideLayout5.xml"/><Relationship Id="rId16" Type="http://schemas.openxmlformats.org/officeDocument/2006/relationships/slideLayout" Target="../slideLayouts/slideLayout19.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image" Target="../media/image9.jpg"/><Relationship Id="rId2" Type="http://schemas.openxmlformats.org/officeDocument/2006/relationships/slideLayout" Target="../slideLayouts/slideLayout21.xml"/><Relationship Id="rId16" Type="http://schemas.openxmlformats.org/officeDocument/2006/relationships/theme" Target="../theme/theme3.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image" Target="../media/image9.jpg"/><Relationship Id="rId2" Type="http://schemas.openxmlformats.org/officeDocument/2006/relationships/slideLayout" Target="../slideLayouts/slideLayout36.xml"/><Relationship Id="rId16" Type="http://schemas.openxmlformats.org/officeDocument/2006/relationships/theme" Target="../theme/theme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B5116C-1837-6348-81E3-EEEBD9B505DB}"/>
              </a:ext>
            </a:extLst>
          </p:cNvPr>
          <p:cNvSpPr>
            <a:spLocks noGrp="1"/>
          </p:cNvSpPr>
          <p:nvPr>
            <p:ph type="title"/>
          </p:nvPr>
        </p:nvSpPr>
        <p:spPr>
          <a:xfrm>
            <a:off x="431999" y="864000"/>
            <a:ext cx="11324572" cy="939182"/>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CAE7B532-5097-4646-B1CE-1DCCCB5DA87A}"/>
              </a:ext>
            </a:extLst>
          </p:cNvPr>
          <p:cNvSpPr>
            <a:spLocks noGrp="1"/>
          </p:cNvSpPr>
          <p:nvPr>
            <p:ph type="body" idx="1"/>
          </p:nvPr>
        </p:nvSpPr>
        <p:spPr>
          <a:xfrm>
            <a:off x="431999" y="2239862"/>
            <a:ext cx="11324572" cy="3758111"/>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5274751"/>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Lst>
  <p:hf hdr="0" dt="0"/>
  <p:txStyles>
    <p:titleStyle>
      <a:lvl1pPr algn="l" defTabSz="914400" rtl="0" eaLnBrk="1" latinLnBrk="0" hangingPunct="1">
        <a:lnSpc>
          <a:spcPct val="90000"/>
        </a:lnSpc>
        <a:spcBef>
          <a:spcPct val="0"/>
        </a:spcBef>
        <a:buNone/>
        <a:defRPr sz="3600" b="0" i="0" kern="1200">
          <a:solidFill>
            <a:schemeClr val="tx2"/>
          </a:solidFill>
          <a:latin typeface="Montserrat" pitchFamily="2" charset="77"/>
          <a:ea typeface="+mj-ea"/>
          <a:cs typeface="+mj-cs"/>
        </a:defRPr>
      </a:lvl1pPr>
    </p:titleStyle>
    <p:bodyStyle>
      <a:lvl1pPr marL="342900" indent="-3429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ontserrat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ontserrat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ontserrat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386254-F28E-2048-8C73-58722C6F6CC5}"/>
              </a:ext>
            </a:extLst>
          </p:cNvPr>
          <p:cNvPicPr>
            <a:picLocks noChangeAspect="1"/>
          </p:cNvPicPr>
          <p:nvPr userDrawn="1"/>
        </p:nvPicPr>
        <p:blipFill>
          <a:blip r:embed="rId18"/>
          <a:stretch>
            <a:fillRect/>
          </a:stretch>
        </p:blipFill>
        <p:spPr>
          <a:xfrm>
            <a:off x="0" y="6426200"/>
            <a:ext cx="12192000" cy="431800"/>
          </a:xfrm>
          <a:prstGeom prst="rect">
            <a:avLst/>
          </a:prstGeom>
        </p:spPr>
      </p:pic>
      <p:sp>
        <p:nvSpPr>
          <p:cNvPr id="2" name="Title Placeholder 1">
            <a:extLst>
              <a:ext uri="{FF2B5EF4-FFF2-40B4-BE49-F238E27FC236}">
                <a16:creationId xmlns:a16="http://schemas.microsoft.com/office/drawing/2014/main" id="{BBB5116C-1837-6348-81E3-EEEBD9B505DB}"/>
              </a:ext>
            </a:extLst>
          </p:cNvPr>
          <p:cNvSpPr>
            <a:spLocks noGrp="1"/>
          </p:cNvSpPr>
          <p:nvPr>
            <p:ph type="title"/>
          </p:nvPr>
        </p:nvSpPr>
        <p:spPr>
          <a:xfrm>
            <a:off x="431999" y="432908"/>
            <a:ext cx="11324572" cy="939182"/>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CAE7B532-5097-4646-B1CE-1DCCCB5DA87A}"/>
              </a:ext>
            </a:extLst>
          </p:cNvPr>
          <p:cNvSpPr>
            <a:spLocks noGrp="1"/>
          </p:cNvSpPr>
          <p:nvPr>
            <p:ph type="body" idx="1"/>
          </p:nvPr>
        </p:nvSpPr>
        <p:spPr>
          <a:xfrm>
            <a:off x="431999" y="1816436"/>
            <a:ext cx="11324572" cy="41759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72E4747-DC81-7040-907E-2165DDBCB61C}"/>
              </a:ext>
            </a:extLst>
          </p:cNvPr>
          <p:cNvSpPr>
            <a:spLocks noGrp="1"/>
          </p:cNvSpPr>
          <p:nvPr>
            <p:ph type="ftr" sz="quarter" idx="3"/>
          </p:nvPr>
        </p:nvSpPr>
        <p:spPr>
          <a:xfrm>
            <a:off x="431999" y="6422571"/>
            <a:ext cx="10847982" cy="429841"/>
          </a:xfrm>
          <a:prstGeom prst="rect">
            <a:avLst/>
          </a:prstGeom>
        </p:spPr>
        <p:txBody>
          <a:bodyPr vert="horz" lIns="0" tIns="0" rIns="0" bIns="108000" rtlCol="0" anchor="ctr"/>
          <a:lstStyle>
            <a:lvl1pPr algn="l">
              <a:defRPr sz="800" b="0" i="0">
                <a:solidFill>
                  <a:schemeClr val="bg1"/>
                </a:solidFill>
                <a:latin typeface="Montserrat Light" pitchFamily="2" charset="77"/>
              </a:defRPr>
            </a:lvl1pPr>
          </a:lstStyle>
          <a:p>
            <a:r>
              <a:rPr lang="en-US" dirty="0"/>
              <a:t>NHS Midlands and Lancashire Commissioning Support Unit</a:t>
            </a:r>
          </a:p>
        </p:txBody>
      </p:sp>
      <p:sp>
        <p:nvSpPr>
          <p:cNvPr id="6" name="Slide Number Placeholder 5">
            <a:extLst>
              <a:ext uri="{FF2B5EF4-FFF2-40B4-BE49-F238E27FC236}">
                <a16:creationId xmlns:a16="http://schemas.microsoft.com/office/drawing/2014/main" id="{803AC461-81C3-0843-97D5-9A134303A955}"/>
              </a:ext>
            </a:extLst>
          </p:cNvPr>
          <p:cNvSpPr>
            <a:spLocks noGrp="1"/>
          </p:cNvSpPr>
          <p:nvPr>
            <p:ph type="sldNum" sz="quarter" idx="4"/>
          </p:nvPr>
        </p:nvSpPr>
        <p:spPr>
          <a:xfrm>
            <a:off x="11503479" y="6422572"/>
            <a:ext cx="253092" cy="298904"/>
          </a:xfrm>
          <a:prstGeom prst="rect">
            <a:avLst/>
          </a:prstGeom>
        </p:spPr>
        <p:txBody>
          <a:bodyPr vert="horz" lIns="0" tIns="0" rIns="0" bIns="0" rtlCol="0" anchor="ctr"/>
          <a:lstStyle>
            <a:lvl1pPr algn="ctr">
              <a:defRPr sz="800" b="0" i="0">
                <a:solidFill>
                  <a:schemeClr val="bg2">
                    <a:lumMod val="25000"/>
                  </a:schemeClr>
                </a:solidFill>
                <a:latin typeface="Montserrat" pitchFamily="2" charset="77"/>
              </a:defRPr>
            </a:lvl1pPr>
          </a:lstStyle>
          <a:p>
            <a:fld id="{E37164D7-9B6A-1C43-ACF7-FB85B36CD2BA}" type="slidenum">
              <a:rPr lang="en-US" smtClean="0"/>
              <a:pPr/>
              <a:t>‹#›</a:t>
            </a:fld>
            <a:endParaRPr lang="en-US" dirty="0"/>
          </a:p>
        </p:txBody>
      </p:sp>
    </p:spTree>
    <p:extLst>
      <p:ext uri="{BB962C8B-B14F-4D97-AF65-F5344CB8AC3E}">
        <p14:creationId xmlns:p14="http://schemas.microsoft.com/office/powerpoint/2010/main" val="418740967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04" r:id="rId3"/>
    <p:sldLayoutId id="2147483705" r:id="rId4"/>
    <p:sldLayoutId id="2147483751" r:id="rId5"/>
    <p:sldLayoutId id="2147483752" r:id="rId6"/>
    <p:sldLayoutId id="2147483753" r:id="rId7"/>
    <p:sldLayoutId id="2147483706" r:id="rId8"/>
    <p:sldLayoutId id="2147483670" r:id="rId9"/>
    <p:sldLayoutId id="2147483715" r:id="rId10"/>
    <p:sldLayoutId id="2147483663" r:id="rId11"/>
    <p:sldLayoutId id="2147483713" r:id="rId12"/>
    <p:sldLayoutId id="2147483714" r:id="rId13"/>
    <p:sldLayoutId id="2147483698" r:id="rId14"/>
    <p:sldLayoutId id="2147483712" r:id="rId15"/>
    <p:sldLayoutId id="2147483754" r:id="rId16"/>
  </p:sldLayoutIdLst>
  <p:hf hdr="0" dt="0"/>
  <p:txStyles>
    <p:title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p:titleStyle>
    <p:bodyStyle>
      <a:lvl1pPr marL="342900" indent="-3429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ontserrat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ontserrat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ontserrat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386254-F28E-2048-8C73-58722C6F6CC5}"/>
              </a:ext>
            </a:extLst>
          </p:cNvPr>
          <p:cNvPicPr>
            <a:picLocks noChangeAspect="1"/>
          </p:cNvPicPr>
          <p:nvPr userDrawn="1"/>
        </p:nvPicPr>
        <p:blipFill>
          <a:blip r:embed="rId17"/>
          <a:stretch>
            <a:fillRect/>
          </a:stretch>
        </p:blipFill>
        <p:spPr>
          <a:xfrm>
            <a:off x="0" y="6426200"/>
            <a:ext cx="12192000" cy="431800"/>
          </a:xfrm>
          <a:prstGeom prst="rect">
            <a:avLst/>
          </a:prstGeom>
        </p:spPr>
      </p:pic>
      <p:sp>
        <p:nvSpPr>
          <p:cNvPr id="2" name="Title Placeholder 1">
            <a:extLst>
              <a:ext uri="{FF2B5EF4-FFF2-40B4-BE49-F238E27FC236}">
                <a16:creationId xmlns:a16="http://schemas.microsoft.com/office/drawing/2014/main" id="{BBB5116C-1837-6348-81E3-EEEBD9B505DB}"/>
              </a:ext>
            </a:extLst>
          </p:cNvPr>
          <p:cNvSpPr>
            <a:spLocks noGrp="1"/>
          </p:cNvSpPr>
          <p:nvPr>
            <p:ph type="title"/>
          </p:nvPr>
        </p:nvSpPr>
        <p:spPr>
          <a:xfrm>
            <a:off x="431999" y="432908"/>
            <a:ext cx="11324572" cy="939182"/>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CAE7B532-5097-4646-B1CE-1DCCCB5DA87A}"/>
              </a:ext>
            </a:extLst>
          </p:cNvPr>
          <p:cNvSpPr>
            <a:spLocks noGrp="1"/>
          </p:cNvSpPr>
          <p:nvPr>
            <p:ph type="body" idx="1"/>
          </p:nvPr>
        </p:nvSpPr>
        <p:spPr>
          <a:xfrm>
            <a:off x="431999" y="1816436"/>
            <a:ext cx="11324572" cy="41759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72E4747-DC81-7040-907E-2165DDBCB61C}"/>
              </a:ext>
            </a:extLst>
          </p:cNvPr>
          <p:cNvSpPr>
            <a:spLocks noGrp="1"/>
          </p:cNvSpPr>
          <p:nvPr>
            <p:ph type="ftr" sz="quarter" idx="3"/>
          </p:nvPr>
        </p:nvSpPr>
        <p:spPr>
          <a:xfrm>
            <a:off x="431999" y="6422571"/>
            <a:ext cx="10847982" cy="429841"/>
          </a:xfrm>
          <a:prstGeom prst="rect">
            <a:avLst/>
          </a:prstGeom>
        </p:spPr>
        <p:txBody>
          <a:bodyPr vert="horz" lIns="0" tIns="0" rIns="0" bIns="108000" rtlCol="0" anchor="ctr"/>
          <a:lstStyle>
            <a:lvl1pPr algn="l">
              <a:defRPr sz="800" b="0" i="0">
                <a:solidFill>
                  <a:schemeClr val="bg1"/>
                </a:solidFill>
                <a:latin typeface="Montserrat Light" pitchFamily="2" charset="77"/>
              </a:defRPr>
            </a:lvl1pPr>
          </a:lstStyle>
          <a:p>
            <a:r>
              <a:rPr lang="en-US" dirty="0"/>
              <a:t>NHS Midlands and Lancashire Commissioning Support Unit</a:t>
            </a:r>
          </a:p>
        </p:txBody>
      </p:sp>
      <p:sp>
        <p:nvSpPr>
          <p:cNvPr id="6" name="Slide Number Placeholder 5">
            <a:extLst>
              <a:ext uri="{FF2B5EF4-FFF2-40B4-BE49-F238E27FC236}">
                <a16:creationId xmlns:a16="http://schemas.microsoft.com/office/drawing/2014/main" id="{803AC461-81C3-0843-97D5-9A134303A955}"/>
              </a:ext>
            </a:extLst>
          </p:cNvPr>
          <p:cNvSpPr>
            <a:spLocks noGrp="1"/>
          </p:cNvSpPr>
          <p:nvPr>
            <p:ph type="sldNum" sz="quarter" idx="4"/>
          </p:nvPr>
        </p:nvSpPr>
        <p:spPr>
          <a:xfrm>
            <a:off x="11503479" y="6422572"/>
            <a:ext cx="253092" cy="298904"/>
          </a:xfrm>
          <a:prstGeom prst="rect">
            <a:avLst/>
          </a:prstGeom>
        </p:spPr>
        <p:txBody>
          <a:bodyPr vert="horz" lIns="0" tIns="0" rIns="0" bIns="0" rtlCol="0" anchor="ctr"/>
          <a:lstStyle>
            <a:lvl1pPr algn="ctr">
              <a:defRPr sz="800" b="0" i="0">
                <a:solidFill>
                  <a:schemeClr val="bg2">
                    <a:lumMod val="25000"/>
                  </a:schemeClr>
                </a:solidFill>
                <a:latin typeface="Montserrat" pitchFamily="2" charset="77"/>
              </a:defRPr>
            </a:lvl1pPr>
          </a:lstStyle>
          <a:p>
            <a:fld id="{E37164D7-9B6A-1C43-ACF7-FB85B36CD2BA}" type="slidenum">
              <a:rPr lang="en-US" smtClean="0"/>
              <a:pPr/>
              <a:t>‹#›</a:t>
            </a:fld>
            <a:endParaRPr lang="en-US" dirty="0"/>
          </a:p>
        </p:txBody>
      </p:sp>
    </p:spTree>
    <p:extLst>
      <p:ext uri="{BB962C8B-B14F-4D97-AF65-F5344CB8AC3E}">
        <p14:creationId xmlns:p14="http://schemas.microsoft.com/office/powerpoint/2010/main" val="1713901544"/>
      </p:ext>
    </p:extLst>
  </p:cSld>
  <p:clrMap bg1="lt1" tx1="dk1" bg2="lt2" tx2="dk2" accent1="accent1" accent2="accent2" accent3="accent3" accent4="accent4" accent5="accent5" accent6="accent6" hlink="hlink" folHlink="folHlink"/>
  <p:sldLayoutIdLst>
    <p:sldLayoutId id="2147483748"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Lst>
  <p:hf hdr="0" dt="0"/>
  <p:txStyles>
    <p:titleStyle>
      <a:lvl1pPr algn="l" defTabSz="914400" rtl="0" eaLnBrk="1" latinLnBrk="0" hangingPunct="1">
        <a:lnSpc>
          <a:spcPct val="90000"/>
        </a:lnSpc>
        <a:spcBef>
          <a:spcPct val="0"/>
        </a:spcBef>
        <a:buNone/>
        <a:defRPr sz="3600" b="0" i="0" kern="1200">
          <a:solidFill>
            <a:schemeClr val="accent4"/>
          </a:solidFill>
          <a:latin typeface="Montserrat" pitchFamily="2" charset="77"/>
          <a:ea typeface="+mj-ea"/>
          <a:cs typeface="+mj-cs"/>
        </a:defRPr>
      </a:lvl1pPr>
    </p:titleStyle>
    <p:bodyStyle>
      <a:lvl1pPr marL="342900" indent="-3429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ontserrat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ontserrat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ontserrat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386254-F28E-2048-8C73-58722C6F6CC5}"/>
              </a:ext>
            </a:extLst>
          </p:cNvPr>
          <p:cNvPicPr>
            <a:picLocks noChangeAspect="1"/>
          </p:cNvPicPr>
          <p:nvPr userDrawn="1"/>
        </p:nvPicPr>
        <p:blipFill>
          <a:blip r:embed="rId17"/>
          <a:stretch>
            <a:fillRect/>
          </a:stretch>
        </p:blipFill>
        <p:spPr>
          <a:xfrm>
            <a:off x="0" y="6426200"/>
            <a:ext cx="12192000" cy="431800"/>
          </a:xfrm>
          <a:prstGeom prst="rect">
            <a:avLst/>
          </a:prstGeom>
        </p:spPr>
      </p:pic>
      <p:sp>
        <p:nvSpPr>
          <p:cNvPr id="2" name="Title Placeholder 1">
            <a:extLst>
              <a:ext uri="{FF2B5EF4-FFF2-40B4-BE49-F238E27FC236}">
                <a16:creationId xmlns:a16="http://schemas.microsoft.com/office/drawing/2014/main" id="{BBB5116C-1837-6348-81E3-EEEBD9B505DB}"/>
              </a:ext>
            </a:extLst>
          </p:cNvPr>
          <p:cNvSpPr>
            <a:spLocks noGrp="1"/>
          </p:cNvSpPr>
          <p:nvPr>
            <p:ph type="title"/>
          </p:nvPr>
        </p:nvSpPr>
        <p:spPr>
          <a:xfrm>
            <a:off x="431999" y="432908"/>
            <a:ext cx="11324572" cy="939182"/>
          </a:xfrm>
          <a:prstGeom prst="rect">
            <a:avLst/>
          </a:prstGeom>
        </p:spPr>
        <p:txBody>
          <a:bodyPr vert="horz" lIns="0" tIns="0" rIns="0" bIns="0" rtlCol="0" anchor="t"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CAE7B532-5097-4646-B1CE-1DCCCB5DA87A}"/>
              </a:ext>
            </a:extLst>
          </p:cNvPr>
          <p:cNvSpPr>
            <a:spLocks noGrp="1"/>
          </p:cNvSpPr>
          <p:nvPr>
            <p:ph type="body" idx="1"/>
          </p:nvPr>
        </p:nvSpPr>
        <p:spPr>
          <a:xfrm>
            <a:off x="431999" y="1816436"/>
            <a:ext cx="11324572" cy="41759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D72E4747-DC81-7040-907E-2165DDBCB61C}"/>
              </a:ext>
            </a:extLst>
          </p:cNvPr>
          <p:cNvSpPr>
            <a:spLocks noGrp="1"/>
          </p:cNvSpPr>
          <p:nvPr>
            <p:ph type="ftr" sz="quarter" idx="3"/>
          </p:nvPr>
        </p:nvSpPr>
        <p:spPr>
          <a:xfrm>
            <a:off x="431999" y="6422571"/>
            <a:ext cx="10847982" cy="429841"/>
          </a:xfrm>
          <a:prstGeom prst="rect">
            <a:avLst/>
          </a:prstGeom>
        </p:spPr>
        <p:txBody>
          <a:bodyPr vert="horz" lIns="0" tIns="0" rIns="0" bIns="108000" rtlCol="0" anchor="ctr"/>
          <a:lstStyle>
            <a:lvl1pPr algn="l">
              <a:defRPr sz="800" b="0" i="0">
                <a:solidFill>
                  <a:schemeClr val="bg1"/>
                </a:solidFill>
                <a:latin typeface="Montserrat Light" pitchFamily="2" charset="77"/>
              </a:defRPr>
            </a:lvl1pPr>
          </a:lstStyle>
          <a:p>
            <a:r>
              <a:rPr lang="en-US" dirty="0"/>
              <a:t>NHS Midlands and Lancashire Commissioning Support Unit</a:t>
            </a:r>
          </a:p>
        </p:txBody>
      </p:sp>
      <p:sp>
        <p:nvSpPr>
          <p:cNvPr id="6" name="Slide Number Placeholder 5">
            <a:extLst>
              <a:ext uri="{FF2B5EF4-FFF2-40B4-BE49-F238E27FC236}">
                <a16:creationId xmlns:a16="http://schemas.microsoft.com/office/drawing/2014/main" id="{803AC461-81C3-0843-97D5-9A134303A955}"/>
              </a:ext>
            </a:extLst>
          </p:cNvPr>
          <p:cNvSpPr>
            <a:spLocks noGrp="1"/>
          </p:cNvSpPr>
          <p:nvPr>
            <p:ph type="sldNum" sz="quarter" idx="4"/>
          </p:nvPr>
        </p:nvSpPr>
        <p:spPr>
          <a:xfrm>
            <a:off x="11503479" y="6422572"/>
            <a:ext cx="253092" cy="298904"/>
          </a:xfrm>
          <a:prstGeom prst="rect">
            <a:avLst/>
          </a:prstGeom>
        </p:spPr>
        <p:txBody>
          <a:bodyPr vert="horz" lIns="0" tIns="0" rIns="0" bIns="0" rtlCol="0" anchor="ctr"/>
          <a:lstStyle>
            <a:lvl1pPr algn="ctr">
              <a:defRPr sz="800" b="0" i="0">
                <a:solidFill>
                  <a:schemeClr val="bg2">
                    <a:lumMod val="25000"/>
                  </a:schemeClr>
                </a:solidFill>
                <a:latin typeface="Montserrat" pitchFamily="2" charset="77"/>
              </a:defRPr>
            </a:lvl1pPr>
          </a:lstStyle>
          <a:p>
            <a:fld id="{E37164D7-9B6A-1C43-ACF7-FB85B36CD2BA}" type="slidenum">
              <a:rPr lang="en-US" smtClean="0"/>
              <a:pPr/>
              <a:t>‹#›</a:t>
            </a:fld>
            <a:endParaRPr lang="en-US" dirty="0"/>
          </a:p>
        </p:txBody>
      </p:sp>
    </p:spTree>
    <p:extLst>
      <p:ext uri="{BB962C8B-B14F-4D97-AF65-F5344CB8AC3E}">
        <p14:creationId xmlns:p14="http://schemas.microsoft.com/office/powerpoint/2010/main" val="233587586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Lst>
  <p:hf hdr="0" dt="0"/>
  <p:txStyles>
    <p:titleStyle>
      <a:lvl1pPr algn="l" defTabSz="914400" rtl="0" eaLnBrk="1" latinLnBrk="0" hangingPunct="1">
        <a:lnSpc>
          <a:spcPct val="90000"/>
        </a:lnSpc>
        <a:spcBef>
          <a:spcPct val="0"/>
        </a:spcBef>
        <a:buNone/>
        <a:defRPr sz="3600" b="0" i="0" kern="1200">
          <a:solidFill>
            <a:schemeClr val="accent6"/>
          </a:solidFill>
          <a:latin typeface="Montserrat" pitchFamily="2" charset="77"/>
          <a:ea typeface="+mj-ea"/>
          <a:cs typeface="+mj-cs"/>
        </a:defRPr>
      </a:lvl1pPr>
    </p:titleStyle>
    <p:bodyStyle>
      <a:lvl1pPr marL="342900" indent="-3429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ontserrat Light"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ontserrat Light"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1"/>
          </a:solidFill>
          <a:latin typeface="Montserrat Light"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ontserrat Light"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1"/>
          </a:solidFill>
          <a:latin typeface="Montserrat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ndrew.mccann1@nhs.net"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hyperlink" Target="mailto:seamus.mcgirr1@nhs.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17.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hyperlink" Target="mailto:andrew.mccann1@nhs.net" TargetMode="External"/><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049A-8F45-4FFB-B184-09D582D97D83}"/>
              </a:ext>
            </a:extLst>
          </p:cNvPr>
          <p:cNvSpPr>
            <a:spLocks noGrp="1"/>
          </p:cNvSpPr>
          <p:nvPr>
            <p:ph type="title"/>
          </p:nvPr>
        </p:nvSpPr>
        <p:spPr>
          <a:xfrm>
            <a:off x="431998" y="1671205"/>
            <a:ext cx="11064677" cy="652895"/>
          </a:xfrm>
        </p:spPr>
        <p:txBody>
          <a:bodyPr/>
          <a:lstStyle/>
          <a:p>
            <a:r>
              <a:rPr lang="en-GB" dirty="0"/>
              <a:t>Forecasting daily A&amp;E attendances in R</a:t>
            </a:r>
            <a:br>
              <a:rPr lang="en-GB" dirty="0"/>
            </a:br>
            <a:r>
              <a:rPr lang="en-GB" dirty="0"/>
              <a:t>Andy McCann</a:t>
            </a:r>
          </a:p>
        </p:txBody>
      </p:sp>
      <p:sp>
        <p:nvSpPr>
          <p:cNvPr id="3" name="Text Placeholder 2">
            <a:extLst>
              <a:ext uri="{FF2B5EF4-FFF2-40B4-BE49-F238E27FC236}">
                <a16:creationId xmlns:a16="http://schemas.microsoft.com/office/drawing/2014/main" id="{FC8DF631-910D-4EA2-85B0-0252186EEAFE}"/>
              </a:ext>
            </a:extLst>
          </p:cNvPr>
          <p:cNvSpPr>
            <a:spLocks noGrp="1"/>
          </p:cNvSpPr>
          <p:nvPr>
            <p:ph type="body" idx="1"/>
          </p:nvPr>
        </p:nvSpPr>
        <p:spPr>
          <a:xfrm>
            <a:off x="433714" y="2724277"/>
            <a:ext cx="10415261" cy="752226"/>
          </a:xfrm>
        </p:spPr>
        <p:txBody>
          <a:bodyPr/>
          <a:lstStyle/>
          <a:p>
            <a:r>
              <a:rPr lang="en-GB" dirty="0"/>
              <a:t>MLCSU BI/Urgent and Emergency Care (UEC) Team</a:t>
            </a:r>
          </a:p>
          <a:p>
            <a:r>
              <a:rPr lang="en-GB" dirty="0"/>
              <a:t>Contacts:</a:t>
            </a:r>
          </a:p>
        </p:txBody>
      </p:sp>
      <p:sp>
        <p:nvSpPr>
          <p:cNvPr id="4" name="Text Placeholder 2">
            <a:extLst>
              <a:ext uri="{FF2B5EF4-FFF2-40B4-BE49-F238E27FC236}">
                <a16:creationId xmlns:a16="http://schemas.microsoft.com/office/drawing/2014/main" id="{5B94EF8E-90F1-4128-B8F7-EE18E2F670E9}"/>
              </a:ext>
            </a:extLst>
          </p:cNvPr>
          <p:cNvSpPr txBox="1">
            <a:spLocks/>
          </p:cNvSpPr>
          <p:nvPr/>
        </p:nvSpPr>
        <p:spPr>
          <a:xfrm>
            <a:off x="1643389" y="2724277"/>
            <a:ext cx="10415261" cy="752226"/>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accent1"/>
                </a:solidFill>
                <a:latin typeface="Montserrat Light" pitchFamily="2" charset="77"/>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0" i="0" kern="1200">
                <a:solidFill>
                  <a:schemeClr val="tx1">
                    <a:tint val="75000"/>
                  </a:schemeClr>
                </a:solidFill>
                <a:latin typeface="Montserrat Light" pitchFamily="2" charset="77"/>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tint val="75000"/>
                  </a:schemeClr>
                </a:solidFill>
                <a:latin typeface="Montserrat Light" pitchFamily="2" charset="77"/>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Montserrat Light" pitchFamily="2" charset="77"/>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0" i="0" kern="1200">
                <a:solidFill>
                  <a:schemeClr val="tx1">
                    <a:tint val="75000"/>
                  </a:schemeClr>
                </a:solidFill>
                <a:latin typeface="Montserrat Light" pitchFamily="2" charset="77"/>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endParaRPr lang="en-GB" dirty="0"/>
          </a:p>
          <a:p>
            <a:r>
              <a:rPr lang="en-GB" dirty="0"/>
              <a:t>Data: 	</a:t>
            </a:r>
            <a:r>
              <a:rPr lang="en-GB" dirty="0">
                <a:hlinkClick r:id="rId3"/>
              </a:rPr>
              <a:t>andrew.mccann1@nhs.net</a:t>
            </a:r>
            <a:br>
              <a:rPr lang="en-GB" dirty="0"/>
            </a:br>
            <a:r>
              <a:rPr lang="en-GB" dirty="0"/>
              <a:t>UEC:	</a:t>
            </a:r>
            <a:r>
              <a:rPr lang="en-GB" dirty="0">
                <a:hlinkClick r:id="rId4"/>
              </a:rPr>
              <a:t>seamus.mcgirr1@nhs.net</a:t>
            </a:r>
            <a:endParaRPr lang="en-GB" dirty="0"/>
          </a:p>
          <a:p>
            <a:endParaRPr lang="en-GB" dirty="0"/>
          </a:p>
        </p:txBody>
      </p:sp>
    </p:spTree>
    <p:extLst>
      <p:ext uri="{BB962C8B-B14F-4D97-AF65-F5344CB8AC3E}">
        <p14:creationId xmlns:p14="http://schemas.microsoft.com/office/powerpoint/2010/main" val="2834915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10</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More </a:t>
            </a:r>
            <a:r>
              <a:rPr lang="en-GB" sz="3200" dirty="0" err="1">
                <a:solidFill>
                  <a:schemeClr val="bg1"/>
                </a:solidFill>
              </a:rPr>
              <a:t>fourier</a:t>
            </a:r>
            <a:r>
              <a:rPr lang="en-GB" sz="3200" dirty="0">
                <a:solidFill>
                  <a:schemeClr val="bg1"/>
                </a:solidFill>
              </a:rPr>
              <a:t> terms gives a better fit and forecast …</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2677656"/>
          </a:xfrm>
          <a:prstGeom prst="rect">
            <a:avLst/>
          </a:prstGeom>
          <a:noFill/>
        </p:spPr>
        <p:txBody>
          <a:bodyPr wrap="square" rtlCol="0">
            <a:spAutoFit/>
          </a:bodyPr>
          <a:lstStyle/>
          <a:p>
            <a:r>
              <a:rPr lang="en-GB" sz="2400" dirty="0">
                <a:latin typeface="Montserrat Light"/>
              </a:rPr>
              <a:t>Using a loop in R to select the optimal number of </a:t>
            </a:r>
            <a:r>
              <a:rPr lang="en-GB" sz="2400" dirty="0" err="1">
                <a:latin typeface="Montserrat Light"/>
              </a:rPr>
              <a:t>fourier</a:t>
            </a:r>
            <a:r>
              <a:rPr lang="en-GB" sz="2400" dirty="0">
                <a:latin typeface="Montserrat Light"/>
              </a:rPr>
              <a:t> terms leads to a model with </a:t>
            </a:r>
            <a:br>
              <a:rPr lang="en-GB" sz="2400" dirty="0">
                <a:latin typeface="Montserrat Light"/>
              </a:rPr>
            </a:br>
            <a:r>
              <a:rPr lang="en-GB" sz="2400" dirty="0">
                <a:latin typeface="Montserrat Light"/>
              </a:rPr>
              <a:t>7 pairs of terms, fits better (MAPE 5.5%, </a:t>
            </a:r>
            <a:r>
              <a:rPr lang="en-GB" sz="2400" dirty="0" err="1">
                <a:latin typeface="Montserrat Light"/>
              </a:rPr>
              <a:t>AICc</a:t>
            </a:r>
            <a:r>
              <a:rPr lang="en-GB" sz="2400" dirty="0">
                <a:latin typeface="Montserrat Light"/>
              </a:rPr>
              <a:t> -7190.87).</a:t>
            </a:r>
          </a:p>
          <a:p>
            <a:endParaRPr lang="en-GB" sz="2400" dirty="0">
              <a:latin typeface="Montserrat Light"/>
            </a:endParaRPr>
          </a:p>
          <a:p>
            <a:endParaRPr lang="en-GB" sz="2400" dirty="0">
              <a:latin typeface="Montserrat Light"/>
            </a:endParaRPr>
          </a:p>
          <a:p>
            <a:endParaRPr lang="en-GB" sz="2400" dirty="0">
              <a:latin typeface="Montserrat Light"/>
            </a:endParaRPr>
          </a:p>
          <a:p>
            <a:endParaRPr lang="en-GB" sz="2400" dirty="0">
              <a:latin typeface="Montserrat Light"/>
            </a:endParaRPr>
          </a:p>
          <a:p>
            <a:endParaRPr lang="en-GB" sz="2400" dirty="0">
              <a:latin typeface="Montserrat Light"/>
            </a:endParaRPr>
          </a:p>
        </p:txBody>
      </p:sp>
      <p:pic>
        <p:nvPicPr>
          <p:cNvPr id="3074" name="Picture 2">
            <a:extLst>
              <a:ext uri="{FF2B5EF4-FFF2-40B4-BE49-F238E27FC236}">
                <a16:creationId xmlns:a16="http://schemas.microsoft.com/office/drawing/2014/main" id="{01DBA1C8-8F1B-48AF-8B13-ABE178AB08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58" r="7286" b="32923"/>
          <a:stretch/>
        </p:blipFill>
        <p:spPr bwMode="auto">
          <a:xfrm>
            <a:off x="5891609" y="2777753"/>
            <a:ext cx="5812270" cy="26776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4BF2CC2-B406-4445-8ECD-70E3DC436026}"/>
              </a:ext>
            </a:extLst>
          </p:cNvPr>
          <p:cNvPicPr>
            <a:picLocks noChangeAspect="1"/>
          </p:cNvPicPr>
          <p:nvPr/>
        </p:nvPicPr>
        <p:blipFill>
          <a:blip r:embed="rId4"/>
          <a:stretch>
            <a:fillRect/>
          </a:stretch>
        </p:blipFill>
        <p:spPr>
          <a:xfrm>
            <a:off x="330688" y="2031589"/>
            <a:ext cx="5448300" cy="4162425"/>
          </a:xfrm>
          <a:prstGeom prst="rect">
            <a:avLst/>
          </a:prstGeom>
        </p:spPr>
      </p:pic>
    </p:spTree>
    <p:extLst>
      <p:ext uri="{BB962C8B-B14F-4D97-AF65-F5344CB8AC3E}">
        <p14:creationId xmlns:p14="http://schemas.microsoft.com/office/powerpoint/2010/main" val="1703200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11</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 but hard to explain effect of e.g. school holidays </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3140677" cy="4524315"/>
          </a:xfrm>
          <a:prstGeom prst="rect">
            <a:avLst/>
          </a:prstGeom>
          <a:noFill/>
        </p:spPr>
        <p:txBody>
          <a:bodyPr wrap="square" rtlCol="0">
            <a:spAutoFit/>
          </a:bodyPr>
          <a:lstStyle/>
          <a:p>
            <a:r>
              <a:rPr lang="en-GB" sz="2400" dirty="0">
                <a:latin typeface="Montserrat Light"/>
              </a:rPr>
              <a:t>This forecasts 17% better than the existing method (forecast MAPE of 6.2% vs 7.5%) and appears to be picking up effects such as school holidays.</a:t>
            </a:r>
          </a:p>
          <a:p>
            <a:endParaRPr lang="en-GB" sz="2400" dirty="0">
              <a:latin typeface="Montserrat Light"/>
            </a:endParaRPr>
          </a:p>
          <a:p>
            <a:r>
              <a:rPr lang="en-GB" sz="2400" dirty="0">
                <a:latin typeface="Montserrat Light"/>
              </a:rPr>
              <a:t>However, it is hard to explain and will not deal with moveable holidays like Easter.  </a:t>
            </a:r>
          </a:p>
        </p:txBody>
      </p:sp>
      <p:pic>
        <p:nvPicPr>
          <p:cNvPr id="4098" name="Picture 2">
            <a:extLst>
              <a:ext uri="{FF2B5EF4-FFF2-40B4-BE49-F238E27FC236}">
                <a16:creationId xmlns:a16="http://schemas.microsoft.com/office/drawing/2014/main" id="{043B545A-4219-4F47-BEAC-8A267E104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056" y="1008289"/>
            <a:ext cx="8742944" cy="5395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237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12</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Decided better to create dummies for Bank/School holidays</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7" y="2595847"/>
            <a:ext cx="11324571" cy="1200329"/>
          </a:xfrm>
          <a:prstGeom prst="rect">
            <a:avLst/>
          </a:prstGeom>
          <a:noFill/>
        </p:spPr>
        <p:txBody>
          <a:bodyPr wrap="square" rtlCol="0">
            <a:spAutoFit/>
          </a:bodyPr>
          <a:lstStyle/>
          <a:p>
            <a:r>
              <a:rPr lang="en-GB" sz="2400" dirty="0">
                <a:latin typeface="Montserrat Light"/>
              </a:rPr>
              <a:t>School holidays started as a list for a region from published websites, but am working to generalise them.  E.g. West Midlands October half-term seems to be based on the last Wednesday in October, in other regions it is based on the last Friday in October.</a:t>
            </a:r>
          </a:p>
        </p:txBody>
      </p:sp>
      <p:pic>
        <p:nvPicPr>
          <p:cNvPr id="2" name="Picture 1">
            <a:extLst>
              <a:ext uri="{FF2B5EF4-FFF2-40B4-BE49-F238E27FC236}">
                <a16:creationId xmlns:a16="http://schemas.microsoft.com/office/drawing/2014/main" id="{1AE421B3-1945-4416-BFEB-BBC7AF5554B7}"/>
              </a:ext>
            </a:extLst>
          </p:cNvPr>
          <p:cNvPicPr>
            <a:picLocks noChangeAspect="1"/>
          </p:cNvPicPr>
          <p:nvPr/>
        </p:nvPicPr>
        <p:blipFill>
          <a:blip r:embed="rId3"/>
          <a:stretch>
            <a:fillRect/>
          </a:stretch>
        </p:blipFill>
        <p:spPr>
          <a:xfrm>
            <a:off x="1740558" y="4042795"/>
            <a:ext cx="8553450" cy="2095500"/>
          </a:xfrm>
          <a:prstGeom prst="rect">
            <a:avLst/>
          </a:prstGeom>
        </p:spPr>
      </p:pic>
      <p:pic>
        <p:nvPicPr>
          <p:cNvPr id="6" name="Picture 5">
            <a:extLst>
              <a:ext uri="{FF2B5EF4-FFF2-40B4-BE49-F238E27FC236}">
                <a16:creationId xmlns:a16="http://schemas.microsoft.com/office/drawing/2014/main" id="{ED162C20-0930-44AD-97CA-B7ECCE8E6C85}"/>
              </a:ext>
            </a:extLst>
          </p:cNvPr>
          <p:cNvPicPr>
            <a:picLocks noChangeAspect="1"/>
          </p:cNvPicPr>
          <p:nvPr/>
        </p:nvPicPr>
        <p:blipFill rotWithShape="1">
          <a:blip r:embed="rId4"/>
          <a:srcRect t="46566"/>
          <a:stretch/>
        </p:blipFill>
        <p:spPr>
          <a:xfrm>
            <a:off x="1740558" y="1236605"/>
            <a:ext cx="6324600" cy="1185862"/>
          </a:xfrm>
          <a:prstGeom prst="rect">
            <a:avLst/>
          </a:prstGeom>
        </p:spPr>
      </p:pic>
    </p:spTree>
    <p:extLst>
      <p:ext uri="{BB962C8B-B14F-4D97-AF65-F5344CB8AC3E}">
        <p14:creationId xmlns:p14="http://schemas.microsoft.com/office/powerpoint/2010/main" val="3962526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13</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2000" dirty="0">
                <a:solidFill>
                  <a:schemeClr val="bg1"/>
                </a:solidFill>
              </a:rPr>
              <a:t> </a:t>
            </a:r>
            <a:r>
              <a:rPr lang="en-GB" sz="3200" dirty="0">
                <a:solidFill>
                  <a:schemeClr val="bg1"/>
                </a:solidFill>
              </a:rPr>
              <a:t>Log-linear relationship means effects are multiplied together</a:t>
            </a:r>
          </a:p>
        </p:txBody>
      </p:sp>
      <p:pic>
        <p:nvPicPr>
          <p:cNvPr id="2" name="Picture 1">
            <a:extLst>
              <a:ext uri="{FF2B5EF4-FFF2-40B4-BE49-F238E27FC236}">
                <a16:creationId xmlns:a16="http://schemas.microsoft.com/office/drawing/2014/main" id="{6762CB1F-ED71-4DDB-9FB3-F37085BBC6FD}"/>
              </a:ext>
            </a:extLst>
          </p:cNvPr>
          <p:cNvPicPr>
            <a:picLocks noChangeAspect="1"/>
          </p:cNvPicPr>
          <p:nvPr/>
        </p:nvPicPr>
        <p:blipFill>
          <a:blip r:embed="rId2"/>
          <a:stretch>
            <a:fillRect/>
          </a:stretch>
        </p:blipFill>
        <p:spPr>
          <a:xfrm>
            <a:off x="253092" y="1112020"/>
            <a:ext cx="11679569" cy="3398984"/>
          </a:xfrm>
          <a:prstGeom prst="rect">
            <a:avLst/>
          </a:prstGeom>
          <a:ln w="12700">
            <a:solidFill>
              <a:schemeClr val="tx1"/>
            </a:solid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D18C4F-2483-40C5-B48D-417046837D91}"/>
                  </a:ext>
                </a:extLst>
              </p:cNvPr>
              <p:cNvSpPr txBox="1"/>
              <p:nvPr/>
            </p:nvSpPr>
            <p:spPr>
              <a:xfrm>
                <a:off x="148317" y="4682488"/>
                <a:ext cx="5395233" cy="1687898"/>
              </a:xfrm>
              <a:prstGeom prst="rect">
                <a:avLst/>
              </a:prstGeom>
              <a:noFill/>
            </p:spPr>
            <p:txBody>
              <a:bodyPr wrap="square" rtlCol="0">
                <a:spAutoFit/>
              </a:bodyPr>
              <a:lstStyle/>
              <a:p>
                <a:r>
                  <a:rPr lang="en-GB" sz="2400" b="0" dirty="0">
                    <a:latin typeface="Montserrat Light"/>
                  </a:rPr>
                  <a:t>lambda=0 means log-linear relationship</a:t>
                </a:r>
              </a:p>
              <a:p>
                <a:endParaRPr lang="en-GB" sz="800" b="0" dirty="0">
                  <a:latin typeface="Montserrat Light"/>
                </a:endParaRPr>
              </a:p>
              <a:p>
                <a:pPr/>
                <a14:m>
                  <m:oMathPara xmlns:m="http://schemas.openxmlformats.org/officeDocument/2006/math">
                    <m:oMathParaPr>
                      <m:jc m:val="left"/>
                    </m:oMathParaPr>
                    <m:oMath xmlns:m="http://schemas.openxmlformats.org/officeDocument/2006/math">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log</m:t>
                          </m:r>
                        </m:fName>
                        <m:e>
                          <m:d>
                            <m:dPr>
                              <m:ctrlPr>
                                <a:rPr lang="en-GB" b="0" i="1" smtClean="0">
                                  <a:latin typeface="Cambria Math" panose="02040503050406030204" pitchFamily="18" charset="0"/>
                                </a:rPr>
                              </m:ctrlPr>
                            </m:dPr>
                            <m:e>
                              <m:r>
                                <a:rPr lang="en-GB" b="0" i="1" smtClean="0">
                                  <a:latin typeface="Cambria Math" panose="02040503050406030204" pitchFamily="18" charset="0"/>
                                </a:rPr>
                                <m:t>𝑦</m:t>
                              </m:r>
                            </m:e>
                          </m:d>
                        </m:e>
                      </m:func>
                      <m:r>
                        <a:rPr lang="en-GB" b="0" i="1" smtClean="0">
                          <a:latin typeface="Cambria Math" panose="02040503050406030204" pitchFamily="18" charset="0"/>
                        </a:rPr>
                        <m:t>=</m:t>
                      </m:r>
                      <m:sSub>
                        <m:sSubPr>
                          <m:ctrlPr>
                            <a:rPr lang="en-GB" b="0" i="1" smtClean="0">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b="0" i="1" smtClean="0">
                              <a:latin typeface="Cambria Math" panose="02040503050406030204" pitchFamily="18" charset="0"/>
                              <a:ea typeface="Cambria Math" panose="02040503050406030204" pitchFamily="18" charset="0"/>
                            </a:rPr>
                            <m:t>0</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b="0" i="1" smtClean="0">
                              <a:latin typeface="Cambria Math" panose="02040503050406030204" pitchFamily="18" charset="0"/>
                              <a:ea typeface="Cambria Math" panose="02040503050406030204" pitchFamily="18" charset="0"/>
                            </a:rPr>
                            <m:t>1</m:t>
                          </m:r>
                        </m:sub>
                      </m:sSub>
                      <m:sSub>
                        <m:sSubPr>
                          <m:ctrlPr>
                            <a:rPr lang="en-GB" i="1" smtClean="0">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1</m:t>
                          </m:r>
                        </m:sub>
                      </m:sSub>
                      <m:r>
                        <a:rPr lang="en-GB"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b="0" i="1" smtClean="0">
                              <a:latin typeface="Cambria Math" panose="02040503050406030204" pitchFamily="18" charset="0"/>
                              <a:ea typeface="Cambria Math" panose="02040503050406030204" pitchFamily="18" charset="0"/>
                            </a:rPr>
                            <m:t>2</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𝑥</m:t>
                          </m:r>
                        </m:e>
                        <m:sub>
                          <m:r>
                            <a:rPr lang="en-GB" b="0" i="1" smtClean="0">
                              <a:latin typeface="Cambria Math" panose="02040503050406030204" pitchFamily="18" charset="0"/>
                              <a:ea typeface="Cambria Math" panose="02040503050406030204" pitchFamily="18" charset="0"/>
                            </a:rPr>
                            <m:t>2</m:t>
                          </m:r>
                        </m:sub>
                      </m:sSub>
                      <m:r>
                        <a:rPr lang="en-GB" b="0" i="1" smtClean="0">
                          <a:latin typeface="Cambria Math" panose="02040503050406030204" pitchFamily="18" charset="0"/>
                          <a:ea typeface="Cambria Math" panose="02040503050406030204" pitchFamily="18" charset="0"/>
                        </a:rPr>
                        <m:t>+ … </m:t>
                      </m:r>
                    </m:oMath>
                  </m:oMathPara>
                </a14:m>
                <a:endParaRPr lang="en-GB" b="0" dirty="0">
                  <a:ea typeface="Cambria Math" panose="02040503050406030204" pitchFamily="18" charset="0"/>
                </a:endParaRPr>
              </a:p>
              <a:p>
                <a:endParaRPr lang="en-GB" sz="800"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sSub>
                          <m:sSubPr>
                            <m:ctrlPr>
                              <a:rPr lang="en-GB" i="1">
                                <a:latin typeface="Cambria Math" panose="02040503050406030204" pitchFamily="18" charset="0"/>
                                <a:ea typeface="Cambria Math" panose="02040503050406030204" pitchFamily="18" charset="0"/>
                              </a:rPr>
                            </m:ctrlPr>
                          </m:sSubPr>
                          <m:e>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ea typeface="Cambria Math" panose="02040503050406030204" pitchFamily="18" charset="0"/>
                              </a:rPr>
                              <m:t>0</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ea typeface="Cambria Math" panose="02040503050406030204" pitchFamily="18" charset="0"/>
                              </a:rPr>
                              <m:t>1</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𝑥</m:t>
                            </m:r>
                          </m:e>
                          <m:sub>
                            <m:r>
                              <a:rPr lang="en-GB" i="1">
                                <a:latin typeface="Cambria Math" panose="02040503050406030204" pitchFamily="18" charset="0"/>
                                <a:ea typeface="Cambria Math" panose="02040503050406030204" pitchFamily="18" charset="0"/>
                              </a:rPr>
                              <m:t>1</m:t>
                            </m:r>
                          </m:sub>
                        </m:sSub>
                        <m:r>
                          <a:rPr lang="en-GB"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ea typeface="Cambria Math" panose="02040503050406030204" pitchFamily="18" charset="0"/>
                              </a:rPr>
                              <m:t>2</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𝑥</m:t>
                            </m:r>
                          </m:e>
                          <m:sub>
                            <m:r>
                              <a:rPr lang="en-GB" i="1">
                                <a:latin typeface="Cambria Math" panose="02040503050406030204" pitchFamily="18" charset="0"/>
                                <a:ea typeface="Cambria Math" panose="02040503050406030204" pitchFamily="18" charset="0"/>
                              </a:rPr>
                              <m:t>2</m:t>
                            </m:r>
                          </m:sub>
                        </m:sSub>
                        <m:r>
                          <a:rPr lang="en-GB" i="1">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sup>
                    </m:sSup>
                  </m:oMath>
                </a14:m>
                <a:r>
                  <a:rPr lang="en-GB" dirty="0"/>
                  <a:t> </a:t>
                </a:r>
              </a:p>
              <a:p>
                <a:endParaRPr lang="en-GB" sz="800" i="1" dirty="0">
                  <a:latin typeface="Cambria Math" panose="02040503050406030204" pitchFamily="18" charset="0"/>
                </a:endParaRPr>
              </a:p>
              <a:p>
                <a14:m>
                  <m:oMath xmlns:m="http://schemas.openxmlformats.org/officeDocument/2006/math">
                    <m:r>
                      <a:rPr lang="en-GB" i="1">
                        <a:latin typeface="Cambria Math" panose="02040503050406030204" pitchFamily="18" charset="0"/>
                      </a:rPr>
                      <m:t>𝑦</m:t>
                    </m:r>
                    <m:r>
                      <a:rPr lang="en-GB" i="1">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ea typeface="Cambria Math" panose="02040503050406030204" pitchFamily="18" charset="0"/>
                              </a:rPr>
                              <m:t>0</m:t>
                            </m:r>
                          </m:sub>
                        </m:sSub>
                      </m:sup>
                    </m:sSup>
                    <m:sSup>
                      <m:sSupPr>
                        <m:ctrlPr>
                          <a:rPr lang="en-GB" i="1" smtClean="0">
                            <a:latin typeface="Cambria Math" panose="02040503050406030204" pitchFamily="18" charset="0"/>
                          </a:rPr>
                        </m:ctrlPr>
                      </m:sSupPr>
                      <m:e>
                        <m:r>
                          <a:rPr lang="en-GB" i="1">
                            <a:latin typeface="Cambria Math" panose="02040503050406030204" pitchFamily="18" charset="0"/>
                          </a:rPr>
                          <m:t>𝑒</m:t>
                        </m:r>
                      </m:e>
                      <m:sup>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ea typeface="Cambria Math" panose="02040503050406030204" pitchFamily="18" charset="0"/>
                              </a:rPr>
                              <m:t>1</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𝑥</m:t>
                            </m:r>
                          </m:e>
                          <m:sub>
                            <m:r>
                              <a:rPr lang="en-GB" i="1">
                                <a:latin typeface="Cambria Math" panose="02040503050406030204" pitchFamily="18" charset="0"/>
                                <a:ea typeface="Cambria Math" panose="02040503050406030204" pitchFamily="18" charset="0"/>
                              </a:rPr>
                              <m:t>1</m:t>
                            </m:r>
                          </m:sub>
                        </m:sSub>
                      </m:sup>
                    </m:sSup>
                    <m:sSup>
                      <m:sSupPr>
                        <m:ctrlPr>
                          <a:rPr lang="en-GB" i="1">
                            <a:latin typeface="Cambria Math" panose="02040503050406030204" pitchFamily="18" charset="0"/>
                          </a:rPr>
                        </m:ctrlPr>
                      </m:sSupPr>
                      <m:e>
                        <m:r>
                          <a:rPr lang="en-GB" i="1">
                            <a:latin typeface="Cambria Math" panose="02040503050406030204" pitchFamily="18" charset="0"/>
                          </a:rPr>
                          <m:t>𝑒</m:t>
                        </m:r>
                      </m:e>
                      <m:sup>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𝛽</m:t>
                            </m:r>
                          </m:e>
                          <m:sub>
                            <m:r>
                              <a:rPr lang="en-GB" i="1">
                                <a:latin typeface="Cambria Math" panose="02040503050406030204" pitchFamily="18" charset="0"/>
                                <a:ea typeface="Cambria Math" panose="02040503050406030204" pitchFamily="18" charset="0"/>
                              </a:rPr>
                              <m:t>2</m:t>
                            </m:r>
                          </m:sub>
                        </m:sSub>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𝑥</m:t>
                            </m:r>
                          </m:e>
                          <m:sub>
                            <m:r>
                              <a:rPr lang="en-GB" i="1">
                                <a:latin typeface="Cambria Math" panose="02040503050406030204" pitchFamily="18" charset="0"/>
                                <a:ea typeface="Cambria Math" panose="02040503050406030204" pitchFamily="18" charset="0"/>
                              </a:rPr>
                              <m:t>2</m:t>
                            </m:r>
                          </m:sub>
                        </m:sSub>
                      </m:sup>
                    </m:sSup>
                  </m:oMath>
                </a14:m>
                <a:r>
                  <a:rPr lang="en-GB" dirty="0"/>
                  <a:t> ... </a:t>
                </a:r>
              </a:p>
            </p:txBody>
          </p:sp>
        </mc:Choice>
        <mc:Fallback xmlns="">
          <p:sp>
            <p:nvSpPr>
              <p:cNvPr id="8" name="TextBox 7">
                <a:extLst>
                  <a:ext uri="{FF2B5EF4-FFF2-40B4-BE49-F238E27FC236}">
                    <a16:creationId xmlns:a16="http://schemas.microsoft.com/office/drawing/2014/main" id="{09D18C4F-2483-40C5-B48D-417046837D91}"/>
                  </a:ext>
                </a:extLst>
              </p:cNvPr>
              <p:cNvSpPr txBox="1">
                <a:spLocks noRot="1" noChangeAspect="1" noMove="1" noResize="1" noEditPoints="1" noAdjustHandles="1" noChangeArrowheads="1" noChangeShapeType="1" noTextEdit="1"/>
              </p:cNvSpPr>
              <p:nvPr/>
            </p:nvSpPr>
            <p:spPr>
              <a:xfrm>
                <a:off x="148317" y="4682488"/>
                <a:ext cx="5395233" cy="1687898"/>
              </a:xfrm>
              <a:prstGeom prst="rect">
                <a:avLst/>
              </a:prstGeom>
              <a:blipFill>
                <a:blip r:embed="rId3"/>
                <a:stretch>
                  <a:fillRect l="-1695" t="-2888" b="-50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949F1D8-1E67-4792-AC20-B3ED24D543A1}"/>
                  </a:ext>
                </a:extLst>
              </p:cNvPr>
              <p:cNvSpPr txBox="1"/>
              <p:nvPr/>
            </p:nvSpPr>
            <p:spPr>
              <a:xfrm>
                <a:off x="6096000" y="4668073"/>
                <a:ext cx="5836661" cy="1569660"/>
              </a:xfrm>
              <a:prstGeom prst="rect">
                <a:avLst/>
              </a:prstGeom>
              <a:noFill/>
            </p:spPr>
            <p:txBody>
              <a:bodyPr wrap="square" rtlCol="0">
                <a:spAutoFit/>
              </a:bodyPr>
              <a:lstStyle/>
              <a:p>
                <a:r>
                  <a:rPr lang="en-GB" sz="2400" b="0" dirty="0">
                    <a:latin typeface="Montserrat Light"/>
                  </a:rPr>
                  <a:t>so, for example, Monday co-efficient of 0.2196 means that attendances on an average Monday are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b="0" i="1" smtClean="0">
                            <a:latin typeface="Cambria Math" panose="02040503050406030204" pitchFamily="18" charset="0"/>
                            <a:ea typeface="Cambria Math" panose="02040503050406030204" pitchFamily="18" charset="0"/>
                          </a:rPr>
                          <m:t>0.2196</m:t>
                        </m:r>
                      </m:sup>
                    </m:sSup>
                    <m:r>
                      <a:rPr lang="en-GB" b="0" i="1" smtClean="0">
                        <a:latin typeface="Cambria Math" panose="02040503050406030204" pitchFamily="18" charset="0"/>
                        <a:ea typeface="Cambria Math" panose="02040503050406030204" pitchFamily="18" charset="0"/>
                      </a:rPr>
                      <m:t>=1.2456</m:t>
                    </m:r>
                  </m:oMath>
                </a14:m>
                <a:r>
                  <a:rPr lang="en-GB" dirty="0"/>
                  <a:t> </a:t>
                </a:r>
                <a:r>
                  <a:rPr lang="en-GB" sz="2400" dirty="0">
                    <a:latin typeface="Montserrat Light"/>
                  </a:rPr>
                  <a:t>times attendances on a Sunday, i.e. 24.56% higher.</a:t>
                </a:r>
              </a:p>
            </p:txBody>
          </p:sp>
        </mc:Choice>
        <mc:Fallback xmlns="">
          <p:sp>
            <p:nvSpPr>
              <p:cNvPr id="10" name="TextBox 9">
                <a:extLst>
                  <a:ext uri="{FF2B5EF4-FFF2-40B4-BE49-F238E27FC236}">
                    <a16:creationId xmlns:a16="http://schemas.microsoft.com/office/drawing/2014/main" id="{D949F1D8-1E67-4792-AC20-B3ED24D543A1}"/>
                  </a:ext>
                </a:extLst>
              </p:cNvPr>
              <p:cNvSpPr txBox="1">
                <a:spLocks noRot="1" noChangeAspect="1" noMove="1" noResize="1" noEditPoints="1" noAdjustHandles="1" noChangeArrowheads="1" noChangeShapeType="1" noTextEdit="1"/>
              </p:cNvSpPr>
              <p:nvPr/>
            </p:nvSpPr>
            <p:spPr>
              <a:xfrm>
                <a:off x="6096000" y="4668073"/>
                <a:ext cx="5836661" cy="1569660"/>
              </a:xfrm>
              <a:prstGeom prst="rect">
                <a:avLst/>
              </a:prstGeom>
              <a:blipFill>
                <a:blip r:embed="rId4"/>
                <a:stretch>
                  <a:fillRect l="-1567" t="-3113" b="-8171"/>
                </a:stretch>
              </a:blipFill>
            </p:spPr>
            <p:txBody>
              <a:bodyPr/>
              <a:lstStyle/>
              <a:p>
                <a:r>
                  <a:rPr lang="en-GB">
                    <a:noFill/>
                  </a:rPr>
                  <a:t> </a:t>
                </a:r>
              </a:p>
            </p:txBody>
          </p:sp>
        </mc:Fallback>
      </mc:AlternateContent>
    </p:spTree>
    <p:extLst>
      <p:ext uri="{BB962C8B-B14F-4D97-AF65-F5344CB8AC3E}">
        <p14:creationId xmlns:p14="http://schemas.microsoft.com/office/powerpoint/2010/main" val="294625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14</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2800" dirty="0">
                <a:solidFill>
                  <a:schemeClr val="bg1"/>
                </a:solidFill>
              </a:rPr>
              <a:t> Separate effects of dummy variables and single </a:t>
            </a:r>
            <a:r>
              <a:rPr lang="en-GB" sz="2800" dirty="0" err="1">
                <a:solidFill>
                  <a:schemeClr val="bg1"/>
                </a:solidFill>
              </a:rPr>
              <a:t>fourier</a:t>
            </a:r>
            <a:r>
              <a:rPr lang="en-GB" sz="2800" dirty="0">
                <a:solidFill>
                  <a:schemeClr val="bg1"/>
                </a:solidFill>
              </a:rPr>
              <a:t> pair for time of year</a:t>
            </a:r>
          </a:p>
        </p:txBody>
      </p:sp>
      <p:pic>
        <p:nvPicPr>
          <p:cNvPr id="3" name="Picture 2">
            <a:extLst>
              <a:ext uri="{FF2B5EF4-FFF2-40B4-BE49-F238E27FC236}">
                <a16:creationId xmlns:a16="http://schemas.microsoft.com/office/drawing/2014/main" id="{D81E44BB-086D-4C94-9091-246D0725FFD4}"/>
              </a:ext>
            </a:extLst>
          </p:cNvPr>
          <p:cNvPicPr>
            <a:picLocks noChangeAspect="1"/>
          </p:cNvPicPr>
          <p:nvPr/>
        </p:nvPicPr>
        <p:blipFill>
          <a:blip r:embed="rId2"/>
          <a:stretch>
            <a:fillRect/>
          </a:stretch>
        </p:blipFill>
        <p:spPr>
          <a:xfrm>
            <a:off x="1311763" y="1060096"/>
            <a:ext cx="8934450" cy="5282093"/>
          </a:xfrm>
          <a:prstGeom prst="rect">
            <a:avLst/>
          </a:prstGeom>
        </p:spPr>
      </p:pic>
    </p:spTree>
    <p:extLst>
      <p:ext uri="{BB962C8B-B14F-4D97-AF65-F5344CB8AC3E}">
        <p14:creationId xmlns:p14="http://schemas.microsoft.com/office/powerpoint/2010/main" val="429374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79691" y="6428159"/>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15</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Can use annotate in R to overlay the dummy variables on a chart</a:t>
            </a:r>
          </a:p>
        </p:txBody>
      </p:sp>
      <p:pic>
        <p:nvPicPr>
          <p:cNvPr id="2" name="Picture 1">
            <a:extLst>
              <a:ext uri="{FF2B5EF4-FFF2-40B4-BE49-F238E27FC236}">
                <a16:creationId xmlns:a16="http://schemas.microsoft.com/office/drawing/2014/main" id="{ED2E013F-2FB5-4C6F-9DE8-EE4A3210DF1F}"/>
              </a:ext>
            </a:extLst>
          </p:cNvPr>
          <p:cNvPicPr>
            <a:picLocks noChangeAspect="1"/>
          </p:cNvPicPr>
          <p:nvPr/>
        </p:nvPicPr>
        <p:blipFill>
          <a:blip r:embed="rId3"/>
          <a:stretch>
            <a:fillRect/>
          </a:stretch>
        </p:blipFill>
        <p:spPr>
          <a:xfrm>
            <a:off x="689819" y="2640997"/>
            <a:ext cx="8767246" cy="3635004"/>
          </a:xfrm>
          <a:prstGeom prst="rect">
            <a:avLst/>
          </a:prstGeom>
        </p:spPr>
      </p:pic>
      <p:pic>
        <p:nvPicPr>
          <p:cNvPr id="6" name="Picture 5">
            <a:extLst>
              <a:ext uri="{FF2B5EF4-FFF2-40B4-BE49-F238E27FC236}">
                <a16:creationId xmlns:a16="http://schemas.microsoft.com/office/drawing/2014/main" id="{D6BBB8B7-F6D4-4DBE-9584-37BC0A4772F8}"/>
              </a:ext>
            </a:extLst>
          </p:cNvPr>
          <p:cNvPicPr>
            <a:picLocks/>
          </p:cNvPicPr>
          <p:nvPr/>
        </p:nvPicPr>
        <p:blipFill rotWithShape="1">
          <a:blip r:embed="rId3"/>
          <a:srcRect l="64825" t="62776" r="33988" b="33259"/>
          <a:stretch/>
        </p:blipFill>
        <p:spPr>
          <a:xfrm>
            <a:off x="9664500" y="5117718"/>
            <a:ext cx="288000" cy="360000"/>
          </a:xfrm>
          <a:prstGeom prst="rect">
            <a:avLst/>
          </a:prstGeom>
        </p:spPr>
      </p:pic>
      <p:sp>
        <p:nvSpPr>
          <p:cNvPr id="3" name="TextBox 2">
            <a:extLst>
              <a:ext uri="{FF2B5EF4-FFF2-40B4-BE49-F238E27FC236}">
                <a16:creationId xmlns:a16="http://schemas.microsoft.com/office/drawing/2014/main" id="{570D956C-CC56-457E-9A6D-2E0855DF6E5A}"/>
              </a:ext>
            </a:extLst>
          </p:cNvPr>
          <p:cNvSpPr txBox="1"/>
          <p:nvPr/>
        </p:nvSpPr>
        <p:spPr>
          <a:xfrm>
            <a:off x="9952500" y="5130316"/>
            <a:ext cx="1282723"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School Holidays</a:t>
            </a:r>
          </a:p>
        </p:txBody>
      </p:sp>
      <p:pic>
        <p:nvPicPr>
          <p:cNvPr id="8" name="Picture 7">
            <a:extLst>
              <a:ext uri="{FF2B5EF4-FFF2-40B4-BE49-F238E27FC236}">
                <a16:creationId xmlns:a16="http://schemas.microsoft.com/office/drawing/2014/main" id="{A19930AF-4A49-4E97-A796-F7DE8148BD4F}"/>
              </a:ext>
            </a:extLst>
          </p:cNvPr>
          <p:cNvPicPr>
            <a:picLocks/>
          </p:cNvPicPr>
          <p:nvPr/>
        </p:nvPicPr>
        <p:blipFill rotWithShape="1">
          <a:blip r:embed="rId3"/>
          <a:srcRect l="44643" t="73568" r="54919" b="24010"/>
          <a:stretch/>
        </p:blipFill>
        <p:spPr>
          <a:xfrm flipV="1">
            <a:off x="9664500" y="5626837"/>
            <a:ext cx="288000" cy="360000"/>
          </a:xfrm>
          <a:prstGeom prst="rect">
            <a:avLst/>
          </a:prstGeom>
        </p:spPr>
      </p:pic>
      <p:sp>
        <p:nvSpPr>
          <p:cNvPr id="9" name="TextBox 8">
            <a:extLst>
              <a:ext uri="{FF2B5EF4-FFF2-40B4-BE49-F238E27FC236}">
                <a16:creationId xmlns:a16="http://schemas.microsoft.com/office/drawing/2014/main" id="{007C3E89-9FF4-4A21-924A-106898FF7D7E}"/>
              </a:ext>
            </a:extLst>
          </p:cNvPr>
          <p:cNvSpPr txBox="1"/>
          <p:nvPr/>
        </p:nvSpPr>
        <p:spPr>
          <a:xfrm>
            <a:off x="9952500" y="5668337"/>
            <a:ext cx="1819729"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Bank Holiday weekends</a:t>
            </a:r>
          </a:p>
        </p:txBody>
      </p:sp>
      <p:cxnSp>
        <p:nvCxnSpPr>
          <p:cNvPr id="12" name="Straight Connector 11">
            <a:extLst>
              <a:ext uri="{FF2B5EF4-FFF2-40B4-BE49-F238E27FC236}">
                <a16:creationId xmlns:a16="http://schemas.microsoft.com/office/drawing/2014/main" id="{F84D1BE5-5CFC-47FF-A92B-FC19D54A1DF1}"/>
              </a:ext>
            </a:extLst>
          </p:cNvPr>
          <p:cNvCxnSpPr>
            <a:cxnSpLocks/>
          </p:cNvCxnSpPr>
          <p:nvPr/>
        </p:nvCxnSpPr>
        <p:spPr>
          <a:xfrm>
            <a:off x="9664500" y="3080176"/>
            <a:ext cx="288000" cy="0"/>
          </a:xfrm>
          <a:prstGeom prst="line">
            <a:avLst/>
          </a:prstGeom>
          <a:ln w="25400">
            <a:solidFill>
              <a:srgbClr val="E8747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0B1685-EC20-453B-A2F6-9E480EFB5FED}"/>
              </a:ext>
            </a:extLst>
          </p:cNvPr>
          <p:cNvCxnSpPr>
            <a:cxnSpLocks/>
          </p:cNvCxnSpPr>
          <p:nvPr/>
        </p:nvCxnSpPr>
        <p:spPr>
          <a:xfrm>
            <a:off x="9664500" y="3565951"/>
            <a:ext cx="288000" cy="0"/>
          </a:xfrm>
          <a:prstGeom prst="line">
            <a:avLst/>
          </a:prstGeom>
          <a:ln w="25400">
            <a:solidFill>
              <a:srgbClr val="1A00DE"/>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84609C6-4741-470C-BAA3-B5AEFB39960B}"/>
              </a:ext>
            </a:extLst>
          </p:cNvPr>
          <p:cNvPicPr>
            <a:picLocks/>
          </p:cNvPicPr>
          <p:nvPr/>
        </p:nvPicPr>
        <p:blipFill rotWithShape="1">
          <a:blip r:embed="rId3"/>
          <a:srcRect l="57691" t="45109" r="41861" b="53833"/>
          <a:stretch/>
        </p:blipFill>
        <p:spPr>
          <a:xfrm>
            <a:off x="9664500" y="3714386"/>
            <a:ext cx="288000" cy="360000"/>
          </a:xfrm>
          <a:prstGeom prst="rect">
            <a:avLst/>
          </a:prstGeom>
        </p:spPr>
      </p:pic>
      <p:pic>
        <p:nvPicPr>
          <p:cNvPr id="19" name="Picture 18">
            <a:extLst>
              <a:ext uri="{FF2B5EF4-FFF2-40B4-BE49-F238E27FC236}">
                <a16:creationId xmlns:a16="http://schemas.microsoft.com/office/drawing/2014/main" id="{DA10F45B-352F-45C3-A202-DE61D65E5DB0}"/>
              </a:ext>
            </a:extLst>
          </p:cNvPr>
          <p:cNvPicPr>
            <a:picLocks/>
          </p:cNvPicPr>
          <p:nvPr/>
        </p:nvPicPr>
        <p:blipFill rotWithShape="1">
          <a:blip r:embed="rId3"/>
          <a:srcRect l="57572" t="48482" r="42076" b="49239"/>
          <a:stretch/>
        </p:blipFill>
        <p:spPr>
          <a:xfrm>
            <a:off x="9664500" y="4217799"/>
            <a:ext cx="288000" cy="360000"/>
          </a:xfrm>
          <a:prstGeom prst="rect">
            <a:avLst/>
          </a:prstGeom>
        </p:spPr>
      </p:pic>
      <p:sp>
        <p:nvSpPr>
          <p:cNvPr id="24" name="TextBox 23">
            <a:extLst>
              <a:ext uri="{FF2B5EF4-FFF2-40B4-BE49-F238E27FC236}">
                <a16:creationId xmlns:a16="http://schemas.microsoft.com/office/drawing/2014/main" id="{72D4CDB8-7D49-4E88-A702-2DB8023CCD64}"/>
              </a:ext>
            </a:extLst>
          </p:cNvPr>
          <p:cNvSpPr txBox="1"/>
          <p:nvPr/>
        </p:nvSpPr>
        <p:spPr>
          <a:xfrm>
            <a:off x="9927006" y="2941676"/>
            <a:ext cx="688009"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Actuals</a:t>
            </a:r>
          </a:p>
        </p:txBody>
      </p:sp>
      <p:sp>
        <p:nvSpPr>
          <p:cNvPr id="25" name="TextBox 24">
            <a:extLst>
              <a:ext uri="{FF2B5EF4-FFF2-40B4-BE49-F238E27FC236}">
                <a16:creationId xmlns:a16="http://schemas.microsoft.com/office/drawing/2014/main" id="{78E8F8A2-1F17-490E-8C1C-28BF7E4A8EC7}"/>
              </a:ext>
            </a:extLst>
          </p:cNvPr>
          <p:cNvSpPr txBox="1"/>
          <p:nvPr/>
        </p:nvSpPr>
        <p:spPr>
          <a:xfrm>
            <a:off x="9924075" y="3418312"/>
            <a:ext cx="782587"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Forecast</a:t>
            </a:r>
          </a:p>
        </p:txBody>
      </p:sp>
      <p:sp>
        <p:nvSpPr>
          <p:cNvPr id="26" name="TextBox 25">
            <a:extLst>
              <a:ext uri="{FF2B5EF4-FFF2-40B4-BE49-F238E27FC236}">
                <a16:creationId xmlns:a16="http://schemas.microsoft.com/office/drawing/2014/main" id="{C0ACB65F-28FA-4E52-B712-93A4C0FC6EAA}"/>
              </a:ext>
            </a:extLst>
          </p:cNvPr>
          <p:cNvSpPr txBox="1"/>
          <p:nvPr/>
        </p:nvSpPr>
        <p:spPr>
          <a:xfrm>
            <a:off x="9927006" y="3722728"/>
            <a:ext cx="1762021"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80% Prediction Interval</a:t>
            </a:r>
          </a:p>
        </p:txBody>
      </p:sp>
      <p:sp>
        <p:nvSpPr>
          <p:cNvPr id="27" name="TextBox 26">
            <a:extLst>
              <a:ext uri="{FF2B5EF4-FFF2-40B4-BE49-F238E27FC236}">
                <a16:creationId xmlns:a16="http://schemas.microsoft.com/office/drawing/2014/main" id="{20E5205C-883A-4662-A3F4-676F51B6142D}"/>
              </a:ext>
            </a:extLst>
          </p:cNvPr>
          <p:cNvSpPr txBox="1"/>
          <p:nvPr/>
        </p:nvSpPr>
        <p:spPr>
          <a:xfrm>
            <a:off x="9927006" y="4246215"/>
            <a:ext cx="1762021" cy="276999"/>
          </a:xfrm>
          <a:prstGeom prst="rect">
            <a:avLst/>
          </a:prstGeom>
          <a:noFill/>
        </p:spPr>
        <p:txBody>
          <a:bodyPr wrap="none" rtlCol="0">
            <a:spAutoFit/>
          </a:bodyPr>
          <a:lstStyle/>
          <a:p>
            <a:r>
              <a:rPr lang="en-GB" sz="1200" dirty="0">
                <a:latin typeface="Arial" panose="020B0604020202020204" pitchFamily="34" charset="0"/>
                <a:cs typeface="Arial" panose="020B0604020202020204" pitchFamily="34" charset="0"/>
              </a:rPr>
              <a:t>95% Prediction Interval</a:t>
            </a:r>
          </a:p>
        </p:txBody>
      </p:sp>
      <p:pic>
        <p:nvPicPr>
          <p:cNvPr id="28" name="Picture 27">
            <a:extLst>
              <a:ext uri="{FF2B5EF4-FFF2-40B4-BE49-F238E27FC236}">
                <a16:creationId xmlns:a16="http://schemas.microsoft.com/office/drawing/2014/main" id="{B5DD32F0-E0D9-47FC-8764-34699B276F21}"/>
              </a:ext>
            </a:extLst>
          </p:cNvPr>
          <p:cNvPicPr>
            <a:picLocks noChangeAspect="1"/>
          </p:cNvPicPr>
          <p:nvPr/>
        </p:nvPicPr>
        <p:blipFill>
          <a:blip r:embed="rId4"/>
          <a:stretch>
            <a:fillRect/>
          </a:stretch>
        </p:blipFill>
        <p:spPr>
          <a:xfrm>
            <a:off x="1636494" y="1125040"/>
            <a:ext cx="8334375" cy="1362075"/>
          </a:xfrm>
          <a:prstGeom prst="rect">
            <a:avLst/>
          </a:prstGeom>
        </p:spPr>
      </p:pic>
    </p:spTree>
    <p:extLst>
      <p:ext uri="{BB962C8B-B14F-4D97-AF65-F5344CB8AC3E}">
        <p14:creationId xmlns:p14="http://schemas.microsoft.com/office/powerpoint/2010/main" val="322040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16</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Separate R script to run on server and evaluate many forecasts</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1200329"/>
          </a:xfrm>
          <a:prstGeom prst="rect">
            <a:avLst/>
          </a:prstGeom>
          <a:noFill/>
        </p:spPr>
        <p:txBody>
          <a:bodyPr wrap="square" rtlCol="0">
            <a:spAutoFit/>
          </a:bodyPr>
          <a:lstStyle/>
          <a:p>
            <a:r>
              <a:rPr lang="en-GB" sz="2400" dirty="0">
                <a:latin typeface="Montserrat Light"/>
              </a:rPr>
              <a:t>Calculating 52 weekly forecasts from early 2018 onwards, using the new method outperforms (by a relatively small margin) the existing weekly method for all hospitals apart from 58, where we know that the inclusion of a Walk in Centre affects the data.</a:t>
            </a:r>
          </a:p>
        </p:txBody>
      </p:sp>
      <p:graphicFrame>
        <p:nvGraphicFramePr>
          <p:cNvPr id="8" name="Chart 7">
            <a:extLst>
              <a:ext uri="{FF2B5EF4-FFF2-40B4-BE49-F238E27FC236}">
                <a16:creationId xmlns:a16="http://schemas.microsoft.com/office/drawing/2014/main" id="{E7B036DF-BA4A-4DF7-B5D2-CCF2220C258B}"/>
              </a:ext>
            </a:extLst>
          </p:cNvPr>
          <p:cNvGraphicFramePr>
            <a:graphicFrameLocks/>
          </p:cNvGraphicFramePr>
          <p:nvPr>
            <p:extLst>
              <p:ext uri="{D42A27DB-BD31-4B8C-83A1-F6EECF244321}">
                <p14:modId xmlns:p14="http://schemas.microsoft.com/office/powerpoint/2010/main" val="1640892532"/>
              </p:ext>
            </p:extLst>
          </p:nvPr>
        </p:nvGraphicFramePr>
        <p:xfrm>
          <a:off x="2435883" y="2649660"/>
          <a:ext cx="7162800" cy="36861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9662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17</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Weekly Performance-attendances</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830997"/>
          </a:xfrm>
          <a:prstGeom prst="rect">
            <a:avLst/>
          </a:prstGeom>
          <a:noFill/>
        </p:spPr>
        <p:txBody>
          <a:bodyPr wrap="square" rtlCol="0">
            <a:spAutoFit/>
          </a:bodyPr>
          <a:lstStyle/>
          <a:p>
            <a:r>
              <a:rPr lang="en-GB" sz="2400" dirty="0">
                <a:latin typeface="Montserrat Light"/>
              </a:rPr>
              <a:t>There are still some weeks when the existing forecast was closer to the actuals than the new method.  E.g. for hospital 74, the existing and the new method each won 50%.</a:t>
            </a:r>
          </a:p>
        </p:txBody>
      </p:sp>
      <p:graphicFrame>
        <p:nvGraphicFramePr>
          <p:cNvPr id="10" name="Chart 9">
            <a:extLst>
              <a:ext uri="{FF2B5EF4-FFF2-40B4-BE49-F238E27FC236}">
                <a16:creationId xmlns:a16="http://schemas.microsoft.com/office/drawing/2014/main" id="{311680F6-180A-44FB-90F8-16F178748BC3}"/>
              </a:ext>
            </a:extLst>
          </p:cNvPr>
          <p:cNvGraphicFramePr>
            <a:graphicFrameLocks/>
          </p:cNvGraphicFramePr>
          <p:nvPr>
            <p:extLst>
              <p:ext uri="{D42A27DB-BD31-4B8C-83A1-F6EECF244321}">
                <p14:modId xmlns:p14="http://schemas.microsoft.com/office/powerpoint/2010/main" val="2843891468"/>
              </p:ext>
            </p:extLst>
          </p:nvPr>
        </p:nvGraphicFramePr>
        <p:xfrm>
          <a:off x="2197588" y="2323697"/>
          <a:ext cx="7162800" cy="36861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03533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18</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Annual Performance-attendances</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1631216"/>
          </a:xfrm>
          <a:prstGeom prst="rect">
            <a:avLst/>
          </a:prstGeom>
          <a:noFill/>
        </p:spPr>
        <p:txBody>
          <a:bodyPr wrap="square" rtlCol="0">
            <a:spAutoFit/>
          </a:bodyPr>
          <a:lstStyle/>
          <a:p>
            <a:r>
              <a:rPr lang="en-GB" sz="2400" dirty="0">
                <a:latin typeface="Montserrat Light"/>
              </a:rPr>
              <a:t>The new method allows for longer forecast horizons.  Even forecasting the whole of 2018 using only data to end-2017, the new method outperforms the RCMT method for 80% of hospitals, even though the RCMT uses data up to the end of each week.</a:t>
            </a:r>
          </a:p>
          <a:p>
            <a:endParaRPr lang="en-GB" sz="1400">
              <a:latin typeface="Montserrat Light"/>
            </a:endParaRPr>
          </a:p>
          <a:p>
            <a:r>
              <a:rPr lang="en-GB" sz="1400">
                <a:latin typeface="Montserrat Light"/>
              </a:rPr>
              <a:t>Note</a:t>
            </a:r>
            <a:r>
              <a:rPr lang="en-GB" sz="1400" dirty="0">
                <a:latin typeface="Montserrat Light"/>
              </a:rPr>
              <a:t>: (Hospital 69 not shown on the chart as the MAPE was very high)</a:t>
            </a:r>
          </a:p>
        </p:txBody>
      </p:sp>
      <p:graphicFrame>
        <p:nvGraphicFramePr>
          <p:cNvPr id="12" name="Chart 11">
            <a:extLst>
              <a:ext uri="{FF2B5EF4-FFF2-40B4-BE49-F238E27FC236}">
                <a16:creationId xmlns:a16="http://schemas.microsoft.com/office/drawing/2014/main" id="{F50782D1-C7E1-4357-8A6E-DF43BE953415}"/>
              </a:ext>
            </a:extLst>
          </p:cNvPr>
          <p:cNvGraphicFramePr>
            <a:graphicFrameLocks/>
          </p:cNvGraphicFramePr>
          <p:nvPr/>
        </p:nvGraphicFramePr>
        <p:xfrm>
          <a:off x="2197588" y="2758735"/>
          <a:ext cx="7162800" cy="36861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97000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19</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Weekly Performance-admissions/ambulances</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830997"/>
          </a:xfrm>
          <a:prstGeom prst="rect">
            <a:avLst/>
          </a:prstGeom>
          <a:noFill/>
        </p:spPr>
        <p:txBody>
          <a:bodyPr wrap="square" rtlCol="0">
            <a:spAutoFit/>
          </a:bodyPr>
          <a:lstStyle/>
          <a:p>
            <a:r>
              <a:rPr lang="en-GB" sz="2400" dirty="0">
                <a:latin typeface="Montserrat Light"/>
              </a:rPr>
              <a:t>Forecast performance for 2018 data is also better for admissions and ambulances for all except Hospital 54</a:t>
            </a:r>
          </a:p>
        </p:txBody>
      </p:sp>
      <p:graphicFrame>
        <p:nvGraphicFramePr>
          <p:cNvPr id="14" name="Chart 13">
            <a:extLst>
              <a:ext uri="{FF2B5EF4-FFF2-40B4-BE49-F238E27FC236}">
                <a16:creationId xmlns:a16="http://schemas.microsoft.com/office/drawing/2014/main" id="{12D3F397-0B55-454C-9D52-77C63679E841}"/>
              </a:ext>
            </a:extLst>
          </p:cNvPr>
          <p:cNvGraphicFramePr>
            <a:graphicFrameLocks/>
          </p:cNvGraphicFramePr>
          <p:nvPr>
            <p:extLst>
              <p:ext uri="{D42A27DB-BD31-4B8C-83A1-F6EECF244321}">
                <p14:modId xmlns:p14="http://schemas.microsoft.com/office/powerpoint/2010/main" val="237284883"/>
              </p:ext>
            </p:extLst>
          </p:nvPr>
        </p:nvGraphicFramePr>
        <p:xfrm>
          <a:off x="171450" y="2683993"/>
          <a:ext cx="4829175" cy="368617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a:extLst>
              <a:ext uri="{FF2B5EF4-FFF2-40B4-BE49-F238E27FC236}">
                <a16:creationId xmlns:a16="http://schemas.microsoft.com/office/drawing/2014/main" id="{0A29B7C5-D1D7-4590-803F-E01D9871CD4B}"/>
              </a:ext>
            </a:extLst>
          </p:cNvPr>
          <p:cNvGraphicFramePr>
            <a:graphicFrameLocks/>
          </p:cNvGraphicFramePr>
          <p:nvPr>
            <p:extLst>
              <p:ext uri="{D42A27DB-BD31-4B8C-83A1-F6EECF244321}">
                <p14:modId xmlns:p14="http://schemas.microsoft.com/office/powerpoint/2010/main" val="116633851"/>
              </p:ext>
            </p:extLst>
          </p:nvPr>
        </p:nvGraphicFramePr>
        <p:xfrm>
          <a:off x="4872038" y="2631588"/>
          <a:ext cx="4476749" cy="368617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a:extLst>
              <a:ext uri="{FF2B5EF4-FFF2-40B4-BE49-F238E27FC236}">
                <a16:creationId xmlns:a16="http://schemas.microsoft.com/office/drawing/2014/main" id="{2F69F013-AD33-4E57-B788-105AFF0F5EDC}"/>
              </a:ext>
            </a:extLst>
          </p:cNvPr>
          <p:cNvGraphicFramePr>
            <a:graphicFrameLocks/>
          </p:cNvGraphicFramePr>
          <p:nvPr>
            <p:extLst>
              <p:ext uri="{D42A27DB-BD31-4B8C-83A1-F6EECF244321}">
                <p14:modId xmlns:p14="http://schemas.microsoft.com/office/powerpoint/2010/main" val="370139733"/>
              </p:ext>
            </p:extLst>
          </p:nvPr>
        </p:nvGraphicFramePr>
        <p:xfrm>
          <a:off x="9391650" y="2631588"/>
          <a:ext cx="2362199" cy="368617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46385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2</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Requirements and implementation</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5416868"/>
          </a:xfrm>
          <a:prstGeom prst="rect">
            <a:avLst/>
          </a:prstGeom>
          <a:noFill/>
        </p:spPr>
        <p:txBody>
          <a:bodyPr wrap="square" rtlCol="0">
            <a:spAutoFit/>
          </a:bodyPr>
          <a:lstStyle/>
          <a:p>
            <a:pPr marL="571500" indent="-571500">
              <a:spcBef>
                <a:spcPts val="600"/>
              </a:spcBef>
              <a:spcAft>
                <a:spcPts val="600"/>
              </a:spcAft>
              <a:buFont typeface="Arial" panose="020B0604020202020204" pitchFamily="34" charset="0"/>
              <a:buChar char="•"/>
            </a:pPr>
            <a:r>
              <a:rPr lang="en-GB" sz="2600" dirty="0">
                <a:latin typeface="Montserrat Light"/>
              </a:rPr>
              <a:t>Develop forecasting method applicable to all daily series, initial focus on A&amp;E attendances and admissions</a:t>
            </a:r>
          </a:p>
          <a:p>
            <a:pPr marL="571500" indent="-571500">
              <a:spcBef>
                <a:spcPts val="600"/>
              </a:spcBef>
              <a:spcAft>
                <a:spcPts val="600"/>
              </a:spcAft>
              <a:buFont typeface="Arial" panose="020B0604020202020204" pitchFamily="34" charset="0"/>
              <a:buChar char="•"/>
            </a:pPr>
            <a:r>
              <a:rPr lang="en-GB" sz="2600" dirty="0">
                <a:latin typeface="Montserrat Light"/>
              </a:rPr>
              <a:t>Beat existing methods, remove arbitrary adjustments, extend time horizon</a:t>
            </a:r>
          </a:p>
          <a:p>
            <a:pPr marL="571500" indent="-571500">
              <a:spcBef>
                <a:spcPts val="600"/>
              </a:spcBef>
              <a:spcAft>
                <a:spcPts val="600"/>
              </a:spcAft>
              <a:buFont typeface="Arial" panose="020B0604020202020204" pitchFamily="34" charset="0"/>
              <a:buChar char="•"/>
            </a:pPr>
            <a:endParaRPr lang="en-GB" sz="1400" dirty="0">
              <a:latin typeface="Montserrat Light"/>
            </a:endParaRPr>
          </a:p>
          <a:p>
            <a:pPr marL="571500" indent="-571500">
              <a:spcBef>
                <a:spcPts val="600"/>
              </a:spcBef>
              <a:spcAft>
                <a:spcPts val="600"/>
              </a:spcAft>
              <a:buFont typeface="Arial" panose="020B0604020202020204" pitchFamily="34" charset="0"/>
              <a:buChar char="•"/>
            </a:pPr>
            <a:r>
              <a:rPr lang="en-GB" sz="2600" dirty="0">
                <a:latin typeface="Montserrat Light"/>
              </a:rPr>
              <a:t>Implemented in R, which can be integrated with SQL data warehouse</a:t>
            </a:r>
          </a:p>
          <a:p>
            <a:pPr marL="571500" indent="-571500">
              <a:spcBef>
                <a:spcPts val="600"/>
              </a:spcBef>
              <a:spcAft>
                <a:spcPts val="600"/>
              </a:spcAft>
              <a:buFont typeface="Arial" panose="020B0604020202020204" pitchFamily="34" charset="0"/>
              <a:buChar char="•"/>
            </a:pPr>
            <a:r>
              <a:rPr lang="en-GB" sz="2600" dirty="0">
                <a:latin typeface="Montserrat Light"/>
              </a:rPr>
              <a:t>Captures variation due to day of week, Bank Holiday weekends, school holidays, start of term, seasonal variation and any underlying trend</a:t>
            </a:r>
          </a:p>
          <a:p>
            <a:pPr marL="571500" indent="-571500">
              <a:spcBef>
                <a:spcPts val="600"/>
              </a:spcBef>
              <a:spcAft>
                <a:spcPts val="600"/>
              </a:spcAft>
              <a:buFont typeface="Arial" panose="020B0604020202020204" pitchFamily="34" charset="0"/>
              <a:buChar char="•"/>
            </a:pPr>
            <a:r>
              <a:rPr lang="en-GB" sz="2600" dirty="0">
                <a:latin typeface="Montserrat Light"/>
              </a:rPr>
              <a:t>ARIMA structure captures step-changes and short-term dynamics and calculates robust confidence intervals</a:t>
            </a:r>
          </a:p>
          <a:p>
            <a:pPr marL="571500" indent="-571500">
              <a:spcBef>
                <a:spcPts val="600"/>
              </a:spcBef>
              <a:spcAft>
                <a:spcPts val="600"/>
              </a:spcAft>
              <a:buFont typeface="Arial" panose="020B0604020202020204" pitchFamily="34" charset="0"/>
              <a:buChar char="•"/>
            </a:pPr>
            <a:r>
              <a:rPr lang="en-GB" sz="2600" dirty="0">
                <a:latin typeface="Montserrat Light"/>
              </a:rPr>
              <a:t>Model structure able to capture effects of other factors in future, e.g. weather and other repeating events (e.g. football derbies)</a:t>
            </a:r>
          </a:p>
        </p:txBody>
      </p:sp>
    </p:spTree>
    <p:extLst>
      <p:ext uri="{BB962C8B-B14F-4D97-AF65-F5344CB8AC3E}">
        <p14:creationId xmlns:p14="http://schemas.microsoft.com/office/powerpoint/2010/main" val="2035122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20</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Scheduled R </a:t>
            </a:r>
            <a:r>
              <a:rPr lang="en-GB" sz="3200">
                <a:solidFill>
                  <a:schemeClr val="bg1"/>
                </a:solidFill>
              </a:rPr>
              <a:t>script outputs </a:t>
            </a:r>
            <a:r>
              <a:rPr lang="en-GB" sz="3200" dirty="0">
                <a:solidFill>
                  <a:schemeClr val="bg1"/>
                </a:solidFill>
              </a:rPr>
              <a:t>to DW, can present in e.g. Tableau</a:t>
            </a:r>
          </a:p>
        </p:txBody>
      </p:sp>
      <p:pic>
        <p:nvPicPr>
          <p:cNvPr id="2" name="Picture 1">
            <a:extLst>
              <a:ext uri="{FF2B5EF4-FFF2-40B4-BE49-F238E27FC236}">
                <a16:creationId xmlns:a16="http://schemas.microsoft.com/office/drawing/2014/main" id="{4CF960E4-2208-499B-B5E6-EB6970457E1B}"/>
              </a:ext>
            </a:extLst>
          </p:cNvPr>
          <p:cNvPicPr>
            <a:picLocks noChangeAspect="1"/>
          </p:cNvPicPr>
          <p:nvPr/>
        </p:nvPicPr>
        <p:blipFill>
          <a:blip r:embed="rId2"/>
          <a:stretch>
            <a:fillRect/>
          </a:stretch>
        </p:blipFill>
        <p:spPr>
          <a:xfrm>
            <a:off x="1323975" y="1953305"/>
            <a:ext cx="9544050" cy="3495675"/>
          </a:xfrm>
          <a:prstGeom prst="rect">
            <a:avLst/>
          </a:prstGeom>
        </p:spPr>
      </p:pic>
    </p:spTree>
    <p:extLst>
      <p:ext uri="{BB962C8B-B14F-4D97-AF65-F5344CB8AC3E}">
        <p14:creationId xmlns:p14="http://schemas.microsoft.com/office/powerpoint/2010/main" val="2742969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21</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Or in Excel</a:t>
            </a:r>
          </a:p>
        </p:txBody>
      </p:sp>
      <p:pic>
        <p:nvPicPr>
          <p:cNvPr id="3" name="Picture 2">
            <a:extLst>
              <a:ext uri="{FF2B5EF4-FFF2-40B4-BE49-F238E27FC236}">
                <a16:creationId xmlns:a16="http://schemas.microsoft.com/office/drawing/2014/main" id="{BA0AFADA-D73C-4174-85D1-7C372EE2BF13}"/>
              </a:ext>
            </a:extLst>
          </p:cNvPr>
          <p:cNvPicPr>
            <a:picLocks noChangeAspect="1"/>
          </p:cNvPicPr>
          <p:nvPr/>
        </p:nvPicPr>
        <p:blipFill>
          <a:blip r:embed="rId2"/>
          <a:stretch>
            <a:fillRect/>
          </a:stretch>
        </p:blipFill>
        <p:spPr>
          <a:xfrm>
            <a:off x="354997" y="1219200"/>
            <a:ext cx="11382260" cy="4758092"/>
          </a:xfrm>
          <a:prstGeom prst="rect">
            <a:avLst/>
          </a:prstGeom>
        </p:spPr>
      </p:pic>
    </p:spTree>
    <p:extLst>
      <p:ext uri="{BB962C8B-B14F-4D97-AF65-F5344CB8AC3E}">
        <p14:creationId xmlns:p14="http://schemas.microsoft.com/office/powerpoint/2010/main" val="3886148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22</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Example 10 week forecast with confidence limits</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9" y="1080000"/>
            <a:ext cx="4020240" cy="6309420"/>
          </a:xfrm>
          <a:prstGeom prst="rect">
            <a:avLst/>
          </a:prstGeom>
          <a:noFill/>
        </p:spPr>
        <p:txBody>
          <a:bodyPr wrap="square" rtlCol="0">
            <a:spAutoFit/>
          </a:bodyPr>
          <a:lstStyle/>
          <a:p>
            <a:pPr marL="571500" indent="-571500">
              <a:buFont typeface="Arial" panose="020B0604020202020204" pitchFamily="34" charset="0"/>
              <a:buChar char="•"/>
            </a:pPr>
            <a:r>
              <a:rPr lang="en-GB" sz="2400" dirty="0">
                <a:latin typeface="Montserrat Light"/>
              </a:rPr>
              <a:t>Example forecast vs actuals</a:t>
            </a:r>
          </a:p>
          <a:p>
            <a:pPr marL="571500" indent="-571500">
              <a:buFont typeface="Arial" panose="020B0604020202020204" pitchFamily="34" charset="0"/>
              <a:buChar char="•"/>
            </a:pPr>
            <a:endParaRPr lang="en-GB" sz="2400" dirty="0">
              <a:latin typeface="Montserrat Light"/>
            </a:endParaRPr>
          </a:p>
          <a:p>
            <a:pPr marL="571500" indent="-571500">
              <a:buFont typeface="Arial" panose="020B0604020202020204" pitchFamily="34" charset="0"/>
              <a:buChar char="•"/>
            </a:pPr>
            <a:r>
              <a:rPr lang="en-GB" sz="2400" dirty="0">
                <a:latin typeface="Montserrat Light"/>
              </a:rPr>
              <a:t>Clear Monday peaks, as expected.  For this hospital, Fridays have the lowest attendances (elsewhere, have seen Saturday as lowest)</a:t>
            </a:r>
          </a:p>
          <a:p>
            <a:pPr marL="571500" indent="-571500">
              <a:buFont typeface="Arial" panose="020B0604020202020204" pitchFamily="34" charset="0"/>
              <a:buChar char="•"/>
            </a:pPr>
            <a:endParaRPr lang="en-GB" sz="2000" dirty="0">
              <a:latin typeface="Montserrat Light"/>
            </a:endParaRPr>
          </a:p>
          <a:p>
            <a:pPr marL="571500" indent="-571500">
              <a:buFont typeface="Arial" panose="020B0604020202020204" pitchFamily="34" charset="0"/>
              <a:buChar char="•"/>
            </a:pPr>
            <a:r>
              <a:rPr lang="en-GB" sz="2400" dirty="0">
                <a:latin typeface="Montserrat Light"/>
              </a:rPr>
              <a:t>79% of actuals are within 80% limits and 91% are within 95% limits</a:t>
            </a:r>
          </a:p>
          <a:p>
            <a:pPr marL="571500" indent="-571500">
              <a:buFont typeface="Arial" panose="020B0604020202020204" pitchFamily="34" charset="0"/>
              <a:buChar char="•"/>
            </a:pPr>
            <a:endParaRPr lang="en-GB" sz="2400" dirty="0">
              <a:latin typeface="Montserrat Light"/>
            </a:endParaRPr>
          </a:p>
          <a:p>
            <a:pPr marL="571500" indent="-571500">
              <a:buFont typeface="Arial" panose="020B0604020202020204" pitchFamily="34" charset="0"/>
              <a:buChar char="•"/>
            </a:pPr>
            <a:endParaRPr lang="en-GB" sz="2400" dirty="0">
              <a:latin typeface="Montserrat Light"/>
            </a:endParaRPr>
          </a:p>
          <a:p>
            <a:pPr marL="571500" indent="-571500">
              <a:buFont typeface="Arial" panose="020B0604020202020204" pitchFamily="34" charset="0"/>
              <a:buChar char="•"/>
            </a:pPr>
            <a:endParaRPr lang="en-GB" sz="2400" dirty="0">
              <a:latin typeface="Montserrat Light"/>
            </a:endParaRPr>
          </a:p>
          <a:p>
            <a:pPr marL="571500" indent="-571500">
              <a:buFont typeface="Arial" panose="020B0604020202020204" pitchFamily="34" charset="0"/>
              <a:buChar char="•"/>
            </a:pPr>
            <a:endParaRPr lang="en-GB" sz="2400" dirty="0">
              <a:latin typeface="Montserrat Light"/>
            </a:endParaRPr>
          </a:p>
        </p:txBody>
      </p:sp>
      <p:pic>
        <p:nvPicPr>
          <p:cNvPr id="9" name="Picture 8">
            <a:extLst>
              <a:ext uri="{FF2B5EF4-FFF2-40B4-BE49-F238E27FC236}">
                <a16:creationId xmlns:a16="http://schemas.microsoft.com/office/drawing/2014/main" id="{1ACB9D9B-79D1-4E64-B430-1FCFAA8E49B8}"/>
              </a:ext>
            </a:extLst>
          </p:cNvPr>
          <p:cNvPicPr>
            <a:picLocks noChangeAspect="1"/>
          </p:cNvPicPr>
          <p:nvPr/>
        </p:nvPicPr>
        <p:blipFill>
          <a:blip r:embed="rId2"/>
          <a:stretch>
            <a:fillRect/>
          </a:stretch>
        </p:blipFill>
        <p:spPr>
          <a:xfrm>
            <a:off x="4375239" y="1195918"/>
            <a:ext cx="7461762" cy="4466164"/>
          </a:xfrm>
          <a:prstGeom prst="rect">
            <a:avLst/>
          </a:prstGeom>
        </p:spPr>
      </p:pic>
    </p:spTree>
    <p:extLst>
      <p:ext uri="{BB962C8B-B14F-4D97-AF65-F5344CB8AC3E}">
        <p14:creationId xmlns:p14="http://schemas.microsoft.com/office/powerpoint/2010/main" val="3493064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23</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Next steps</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3847207"/>
          </a:xfrm>
          <a:prstGeom prst="rect">
            <a:avLst/>
          </a:prstGeom>
          <a:noFill/>
        </p:spPr>
        <p:txBody>
          <a:bodyPr wrap="square" rtlCol="0">
            <a:spAutoFit/>
          </a:bodyPr>
          <a:lstStyle/>
          <a:p>
            <a:pPr marL="571500" indent="-571500">
              <a:spcBef>
                <a:spcPts val="600"/>
              </a:spcBef>
              <a:spcAft>
                <a:spcPts val="600"/>
              </a:spcAft>
              <a:buFont typeface="Arial" panose="020B0604020202020204" pitchFamily="34" charset="0"/>
              <a:buChar char="•"/>
            </a:pPr>
            <a:endParaRPr lang="en-GB" sz="2600" dirty="0">
              <a:latin typeface="Montserrat Light"/>
            </a:endParaRPr>
          </a:p>
          <a:p>
            <a:pPr marL="571500" indent="-571500">
              <a:spcBef>
                <a:spcPts val="600"/>
              </a:spcBef>
              <a:spcAft>
                <a:spcPts val="600"/>
              </a:spcAft>
              <a:buFont typeface="Arial" panose="020B0604020202020204" pitchFamily="34" charset="0"/>
              <a:buChar char="•"/>
            </a:pPr>
            <a:r>
              <a:rPr lang="en-GB" sz="2600" dirty="0">
                <a:latin typeface="Montserrat Light"/>
              </a:rPr>
              <a:t>Generalise school holiday dummies ideally to not need local lists.</a:t>
            </a:r>
          </a:p>
          <a:p>
            <a:pPr marL="571500" indent="-571500">
              <a:spcBef>
                <a:spcPts val="600"/>
              </a:spcBef>
              <a:spcAft>
                <a:spcPts val="600"/>
              </a:spcAft>
              <a:buFont typeface="Arial" panose="020B0604020202020204" pitchFamily="34" charset="0"/>
              <a:buChar char="•"/>
            </a:pPr>
            <a:endParaRPr lang="en-GB" sz="2600" dirty="0">
              <a:latin typeface="Montserrat Light"/>
            </a:endParaRPr>
          </a:p>
          <a:p>
            <a:pPr marL="571500" indent="-571500">
              <a:spcBef>
                <a:spcPts val="600"/>
              </a:spcBef>
              <a:spcAft>
                <a:spcPts val="600"/>
              </a:spcAft>
              <a:buFont typeface="Arial" panose="020B0604020202020204" pitchFamily="34" charset="0"/>
              <a:buChar char="•"/>
            </a:pPr>
            <a:r>
              <a:rPr lang="en-GB" sz="2600" dirty="0">
                <a:latin typeface="Montserrat Light"/>
              </a:rPr>
              <a:t>Incorporate effects of weather rather than </a:t>
            </a:r>
            <a:r>
              <a:rPr lang="en-GB" sz="2600" dirty="0" err="1">
                <a:latin typeface="Montserrat Light"/>
              </a:rPr>
              <a:t>fourier</a:t>
            </a:r>
            <a:r>
              <a:rPr lang="en-GB" sz="2600" dirty="0">
                <a:latin typeface="Montserrat Light"/>
              </a:rPr>
              <a:t> terms for time of year.</a:t>
            </a:r>
          </a:p>
          <a:p>
            <a:pPr marL="571500" indent="-571500">
              <a:spcBef>
                <a:spcPts val="600"/>
              </a:spcBef>
              <a:spcAft>
                <a:spcPts val="600"/>
              </a:spcAft>
              <a:buFont typeface="Arial" panose="020B0604020202020204" pitchFamily="34" charset="0"/>
              <a:buChar char="•"/>
            </a:pPr>
            <a:endParaRPr lang="en-GB" sz="2600" dirty="0">
              <a:latin typeface="Montserrat Light"/>
            </a:endParaRPr>
          </a:p>
          <a:p>
            <a:pPr marL="571500" indent="-571500">
              <a:spcBef>
                <a:spcPts val="600"/>
              </a:spcBef>
              <a:spcAft>
                <a:spcPts val="600"/>
              </a:spcAft>
              <a:buFont typeface="Arial" panose="020B0604020202020204" pitchFamily="34" charset="0"/>
              <a:buChar char="•"/>
            </a:pPr>
            <a:r>
              <a:rPr lang="en-GB" sz="2600" dirty="0">
                <a:latin typeface="Montserrat Light"/>
              </a:rPr>
              <a:t>Publish results - </a:t>
            </a:r>
            <a:r>
              <a:rPr lang="en-GB" sz="2800" dirty="0"/>
              <a:t>Any suggestions for which journal?</a:t>
            </a:r>
          </a:p>
          <a:p>
            <a:pPr marL="571500" indent="-571500">
              <a:spcBef>
                <a:spcPts val="600"/>
              </a:spcBef>
              <a:spcAft>
                <a:spcPts val="600"/>
              </a:spcAft>
              <a:buFont typeface="Arial" panose="020B0604020202020204" pitchFamily="34" charset="0"/>
              <a:buChar char="•"/>
            </a:pPr>
            <a:endParaRPr lang="en-GB" sz="2600" dirty="0">
              <a:latin typeface="Montserrat Light"/>
            </a:endParaRPr>
          </a:p>
        </p:txBody>
      </p:sp>
    </p:spTree>
    <p:extLst>
      <p:ext uri="{BB962C8B-B14F-4D97-AF65-F5344CB8AC3E}">
        <p14:creationId xmlns:p14="http://schemas.microsoft.com/office/powerpoint/2010/main" val="2196922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24</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Any Questions?</a:t>
            </a:r>
          </a:p>
        </p:txBody>
      </p:sp>
      <p:pic>
        <p:nvPicPr>
          <p:cNvPr id="6" name="Picture 5">
            <a:extLst>
              <a:ext uri="{FF2B5EF4-FFF2-40B4-BE49-F238E27FC236}">
                <a16:creationId xmlns:a16="http://schemas.microsoft.com/office/drawing/2014/main" id="{64936667-438E-4C18-9B3C-AB766B41AE38}"/>
              </a:ext>
            </a:extLst>
          </p:cNvPr>
          <p:cNvPicPr>
            <a:picLocks noChangeAspect="1"/>
          </p:cNvPicPr>
          <p:nvPr/>
        </p:nvPicPr>
        <p:blipFill>
          <a:blip r:embed="rId2"/>
          <a:stretch>
            <a:fillRect/>
          </a:stretch>
        </p:blipFill>
        <p:spPr>
          <a:xfrm>
            <a:off x="2349988" y="1306286"/>
            <a:ext cx="6858000" cy="4572000"/>
          </a:xfrm>
          <a:prstGeom prst="rect">
            <a:avLst/>
          </a:prstGeom>
        </p:spPr>
      </p:pic>
      <p:sp>
        <p:nvSpPr>
          <p:cNvPr id="8" name="TextBox 7">
            <a:extLst>
              <a:ext uri="{FF2B5EF4-FFF2-40B4-BE49-F238E27FC236}">
                <a16:creationId xmlns:a16="http://schemas.microsoft.com/office/drawing/2014/main" id="{0F1620AB-74D5-40B6-A545-7C878B19F4B7}"/>
              </a:ext>
            </a:extLst>
          </p:cNvPr>
          <p:cNvSpPr txBox="1"/>
          <p:nvPr/>
        </p:nvSpPr>
        <p:spPr>
          <a:xfrm>
            <a:off x="354997" y="5878286"/>
            <a:ext cx="4129400" cy="369332"/>
          </a:xfrm>
          <a:prstGeom prst="rect">
            <a:avLst/>
          </a:prstGeom>
          <a:noFill/>
        </p:spPr>
        <p:txBody>
          <a:bodyPr wrap="none" rtlCol="0">
            <a:spAutoFit/>
          </a:bodyPr>
          <a:lstStyle/>
          <a:p>
            <a:r>
              <a:rPr lang="en-GB" b="1" dirty="0"/>
              <a:t>Contact me at:</a:t>
            </a:r>
            <a:r>
              <a:rPr lang="en-GB" dirty="0"/>
              <a:t> </a:t>
            </a:r>
            <a:r>
              <a:rPr lang="en-GB" dirty="0">
                <a:hlinkClick r:id="rId3"/>
              </a:rPr>
              <a:t>andrew.mccann1@nhs.net</a:t>
            </a:r>
            <a:endParaRPr lang="en-GB" dirty="0"/>
          </a:p>
        </p:txBody>
      </p:sp>
    </p:spTree>
    <p:extLst>
      <p:ext uri="{BB962C8B-B14F-4D97-AF65-F5344CB8AC3E}">
        <p14:creationId xmlns:p14="http://schemas.microsoft.com/office/powerpoint/2010/main" val="310588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3</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Caveats/Concerns</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5970865"/>
          </a:xfrm>
          <a:prstGeom prst="rect">
            <a:avLst/>
          </a:prstGeom>
          <a:noFill/>
        </p:spPr>
        <p:txBody>
          <a:bodyPr wrap="square" rtlCol="0">
            <a:spAutoFit/>
          </a:bodyPr>
          <a:lstStyle/>
          <a:p>
            <a:pPr marL="571500" indent="-571500">
              <a:spcBef>
                <a:spcPts val="600"/>
              </a:spcBef>
              <a:spcAft>
                <a:spcPts val="600"/>
              </a:spcAft>
              <a:buFont typeface="Arial" panose="020B0604020202020204" pitchFamily="34" charset="0"/>
              <a:buChar char="•"/>
            </a:pPr>
            <a:r>
              <a:rPr lang="en-GB" sz="2600" dirty="0">
                <a:latin typeface="Montserrat Light"/>
              </a:rPr>
              <a:t>Forecasts are always wrong!</a:t>
            </a:r>
          </a:p>
          <a:p>
            <a:pPr marL="571500" indent="-571500">
              <a:spcBef>
                <a:spcPts val="600"/>
              </a:spcBef>
              <a:spcAft>
                <a:spcPts val="600"/>
              </a:spcAft>
              <a:buFont typeface="Arial" panose="020B0604020202020204" pitchFamily="34" charset="0"/>
              <a:buChar char="•"/>
            </a:pPr>
            <a:r>
              <a:rPr lang="en-GB" sz="2600" dirty="0">
                <a:latin typeface="Montserrat Light"/>
              </a:rPr>
              <a:t>Lots of variability in the series</a:t>
            </a:r>
          </a:p>
          <a:p>
            <a:pPr marL="571500" indent="-571500">
              <a:spcBef>
                <a:spcPts val="600"/>
              </a:spcBef>
              <a:spcAft>
                <a:spcPts val="600"/>
              </a:spcAft>
              <a:buFont typeface="Arial" panose="020B0604020202020204" pitchFamily="34" charset="0"/>
              <a:buChar char="•"/>
            </a:pPr>
            <a:r>
              <a:rPr lang="en-GB" sz="2600" dirty="0">
                <a:latin typeface="Montserrat Light"/>
              </a:rPr>
              <a:t>Danger of ‘spurious precision’</a:t>
            </a:r>
          </a:p>
          <a:p>
            <a:pPr marL="571500" indent="-571500">
              <a:spcBef>
                <a:spcPts val="600"/>
              </a:spcBef>
              <a:spcAft>
                <a:spcPts val="600"/>
              </a:spcAft>
              <a:buFont typeface="Arial" panose="020B0604020202020204" pitchFamily="34" charset="0"/>
              <a:buChar char="•"/>
            </a:pPr>
            <a:r>
              <a:rPr lang="en-GB" sz="2600" dirty="0">
                <a:latin typeface="Montserrat Light"/>
              </a:rPr>
              <a:t>How are the forecasts used in practice?  e.g. capacity constraints</a:t>
            </a:r>
          </a:p>
          <a:p>
            <a:pPr marL="571500" indent="-571500">
              <a:spcBef>
                <a:spcPts val="600"/>
              </a:spcBef>
              <a:spcAft>
                <a:spcPts val="600"/>
              </a:spcAft>
              <a:buFont typeface="Arial" panose="020B0604020202020204" pitchFamily="34" charset="0"/>
              <a:buChar char="•"/>
            </a:pPr>
            <a:r>
              <a:rPr lang="en-GB" sz="2600" dirty="0">
                <a:latin typeface="Montserrat Light"/>
              </a:rPr>
              <a:t>Volume of attendances not actually what usually causes A&amp;E problems</a:t>
            </a:r>
          </a:p>
          <a:p>
            <a:pPr marL="571500" indent="-571500">
              <a:spcBef>
                <a:spcPts val="600"/>
              </a:spcBef>
              <a:spcAft>
                <a:spcPts val="600"/>
              </a:spcAft>
              <a:buFont typeface="Arial" panose="020B0604020202020204" pitchFamily="34" charset="0"/>
              <a:buChar char="•"/>
            </a:pPr>
            <a:r>
              <a:rPr lang="en-GB" sz="2600" dirty="0">
                <a:latin typeface="Montserrat Light"/>
              </a:rPr>
              <a:t>Transparency and ‘</a:t>
            </a:r>
            <a:r>
              <a:rPr lang="en-GB" sz="2600" dirty="0" err="1">
                <a:latin typeface="Montserrat Light"/>
              </a:rPr>
              <a:t>explainability</a:t>
            </a:r>
            <a:r>
              <a:rPr lang="en-GB" sz="2600" dirty="0">
                <a:latin typeface="Montserrat Light"/>
              </a:rPr>
              <a:t>’ important.  Understanding and explaining underlying seasonality (day of week, time of year etc.) probably more important than actual forecasts.</a:t>
            </a:r>
          </a:p>
          <a:p>
            <a:pPr marL="571500" indent="-571500">
              <a:spcBef>
                <a:spcPts val="600"/>
              </a:spcBef>
              <a:spcAft>
                <a:spcPts val="600"/>
              </a:spcAft>
              <a:buFont typeface="Arial" panose="020B0604020202020204" pitchFamily="34" charset="0"/>
              <a:buChar char="•"/>
            </a:pPr>
            <a:r>
              <a:rPr lang="en-GB" sz="2600" dirty="0">
                <a:latin typeface="Montserrat Light"/>
              </a:rPr>
              <a:t>Crucial to evaluate based on forecasts, not on fit, and to compare forecasting performance with existing methods.  I have generally fit using data from 2010-2017 and forecast the whole of 2018.</a:t>
            </a:r>
          </a:p>
          <a:p>
            <a:pPr marL="571500" indent="-571500">
              <a:spcBef>
                <a:spcPts val="600"/>
              </a:spcBef>
              <a:spcAft>
                <a:spcPts val="600"/>
              </a:spcAft>
              <a:buFont typeface="Arial" panose="020B0604020202020204" pitchFamily="34" charset="0"/>
              <a:buChar char="•"/>
            </a:pPr>
            <a:endParaRPr lang="en-GB" sz="2600" dirty="0">
              <a:latin typeface="Montserrat Light"/>
            </a:endParaRPr>
          </a:p>
        </p:txBody>
      </p:sp>
    </p:spTree>
    <p:extLst>
      <p:ext uri="{BB962C8B-B14F-4D97-AF65-F5344CB8AC3E}">
        <p14:creationId xmlns:p14="http://schemas.microsoft.com/office/powerpoint/2010/main" val="1722274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4</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Use of R</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5201424"/>
          </a:xfrm>
          <a:prstGeom prst="rect">
            <a:avLst/>
          </a:prstGeom>
          <a:noFill/>
        </p:spPr>
        <p:txBody>
          <a:bodyPr wrap="square" rtlCol="0">
            <a:spAutoFit/>
          </a:bodyPr>
          <a:lstStyle/>
          <a:p>
            <a:pPr marL="571500" indent="-571500">
              <a:spcBef>
                <a:spcPts val="600"/>
              </a:spcBef>
              <a:spcAft>
                <a:spcPts val="600"/>
              </a:spcAft>
              <a:buFont typeface="Arial" panose="020B0604020202020204" pitchFamily="34" charset="0"/>
              <a:buChar char="•"/>
            </a:pPr>
            <a:r>
              <a:rPr lang="en-GB" sz="2600" dirty="0">
                <a:latin typeface="Montserrat Light"/>
              </a:rPr>
              <a:t>I was a newcomer to R (and to forecasting)</a:t>
            </a:r>
          </a:p>
          <a:p>
            <a:pPr marL="571500" indent="-571500">
              <a:spcBef>
                <a:spcPts val="600"/>
              </a:spcBef>
              <a:spcAft>
                <a:spcPts val="600"/>
              </a:spcAft>
              <a:buFont typeface="Arial" panose="020B0604020202020204" pitchFamily="34" charset="0"/>
              <a:buChar char="•"/>
            </a:pPr>
            <a:r>
              <a:rPr lang="en-GB" sz="2600" dirty="0">
                <a:latin typeface="Montserrat Light"/>
              </a:rPr>
              <a:t>R obvious choice to use modern forecasting methods.  Actual fitting model only one line of code:</a:t>
            </a:r>
          </a:p>
          <a:p>
            <a:pPr lvl="2">
              <a:spcBef>
                <a:spcPts val="600"/>
              </a:spcBef>
              <a:spcAft>
                <a:spcPts val="600"/>
              </a:spcAft>
            </a:pPr>
            <a:r>
              <a:rPr lang="en-GB" sz="1400" dirty="0" err="1">
                <a:latin typeface="Lucida Console" panose="020B0609040504020204" pitchFamily="49" charset="0"/>
                <a:cs typeface="Courier New" panose="02070309020205020404" pitchFamily="49" charset="0"/>
              </a:rPr>
              <a:t>DHRTest</a:t>
            </a:r>
            <a:r>
              <a:rPr lang="en-GB" sz="1400" dirty="0">
                <a:latin typeface="Lucida Console" panose="020B0609040504020204" pitchFamily="49" charset="0"/>
                <a:cs typeface="Courier New" panose="02070309020205020404" pitchFamily="49" charset="0"/>
              </a:rPr>
              <a:t> &lt;- </a:t>
            </a:r>
            <a:r>
              <a:rPr lang="en-GB" sz="1400" dirty="0" err="1">
                <a:latin typeface="Lucida Console" panose="020B0609040504020204" pitchFamily="49" charset="0"/>
                <a:cs typeface="Courier New" panose="02070309020205020404" pitchFamily="49" charset="0"/>
              </a:rPr>
              <a:t>auto.arima</a:t>
            </a:r>
            <a:r>
              <a:rPr lang="en-GB" sz="1400" dirty="0">
                <a:latin typeface="Lucida Console" panose="020B0609040504020204" pitchFamily="49" charset="0"/>
                <a:cs typeface="Courier New" panose="02070309020205020404" pitchFamily="49" charset="0"/>
              </a:rPr>
              <a:t>(</a:t>
            </a:r>
            <a:r>
              <a:rPr lang="en-GB" sz="1400" dirty="0" err="1">
                <a:latin typeface="Lucida Console" panose="020B0609040504020204" pitchFamily="49" charset="0"/>
                <a:cs typeface="Courier New" panose="02070309020205020404" pitchFamily="49" charset="0"/>
              </a:rPr>
              <a:t>attendancests</a:t>
            </a:r>
            <a:r>
              <a:rPr lang="en-GB" sz="1400" dirty="0">
                <a:latin typeface="Lucida Console" panose="020B0609040504020204" pitchFamily="49" charset="0"/>
                <a:cs typeface="Courier New" panose="02070309020205020404" pitchFamily="49" charset="0"/>
              </a:rPr>
              <a:t>, seasonal=FALSE, lambda=0,</a:t>
            </a:r>
          </a:p>
          <a:p>
            <a:pPr lvl="2">
              <a:spcBef>
                <a:spcPts val="600"/>
              </a:spcBef>
              <a:spcAft>
                <a:spcPts val="600"/>
              </a:spcAft>
            </a:pPr>
            <a:r>
              <a:rPr lang="en-GB" sz="1400" dirty="0">
                <a:latin typeface="Lucida Console" panose="020B0609040504020204" pitchFamily="49" charset="0"/>
                <a:cs typeface="Courier New" panose="02070309020205020404" pitchFamily="49" charset="0"/>
              </a:rPr>
              <a:t>         </a:t>
            </a:r>
            <a:r>
              <a:rPr lang="en-GB" sz="1400" dirty="0" err="1">
                <a:latin typeface="Lucida Console" panose="020B0609040504020204" pitchFamily="49" charset="0"/>
                <a:cs typeface="Courier New" panose="02070309020205020404" pitchFamily="49" charset="0"/>
              </a:rPr>
              <a:t>xreg</a:t>
            </a:r>
            <a:r>
              <a:rPr lang="en-GB" sz="1400" dirty="0">
                <a:latin typeface="Lucida Console" panose="020B0609040504020204" pitchFamily="49" charset="0"/>
                <a:cs typeface="Courier New" panose="02070309020205020404" pitchFamily="49" charset="0"/>
              </a:rPr>
              <a:t>=</a:t>
            </a:r>
            <a:r>
              <a:rPr lang="en-GB" sz="1400" dirty="0" err="1">
                <a:latin typeface="Lucida Console" panose="020B0609040504020204" pitchFamily="49" charset="0"/>
                <a:cs typeface="Courier New" panose="02070309020205020404" pitchFamily="49" charset="0"/>
              </a:rPr>
              <a:t>as.matrix</a:t>
            </a:r>
            <a:r>
              <a:rPr lang="en-GB" sz="1400" dirty="0">
                <a:latin typeface="Lucida Console" panose="020B0609040504020204" pitchFamily="49" charset="0"/>
                <a:cs typeface="Courier New" panose="02070309020205020404" pitchFamily="49" charset="0"/>
              </a:rPr>
              <a:t>(</a:t>
            </a:r>
            <a:r>
              <a:rPr lang="en-GB" sz="1400" dirty="0" err="1">
                <a:latin typeface="Lucida Console" panose="020B0609040504020204" pitchFamily="49" charset="0"/>
                <a:cs typeface="Courier New" panose="02070309020205020404" pitchFamily="49" charset="0"/>
              </a:rPr>
              <a:t>cbind</a:t>
            </a:r>
            <a:r>
              <a:rPr lang="en-GB" sz="1400" dirty="0">
                <a:latin typeface="Lucida Console" panose="020B0609040504020204" pitchFamily="49" charset="0"/>
                <a:cs typeface="Courier New" panose="02070309020205020404" pitchFamily="49" charset="0"/>
              </a:rPr>
              <a:t>(</a:t>
            </a:r>
            <a:r>
              <a:rPr lang="en-GB" sz="1400" dirty="0" err="1">
                <a:latin typeface="Lucida Console" panose="020B0609040504020204" pitchFamily="49" charset="0"/>
                <a:cs typeface="Courier New" panose="02070309020205020404" pitchFamily="49" charset="0"/>
              </a:rPr>
              <a:t>UseDummy</a:t>
            </a:r>
            <a:r>
              <a:rPr lang="en-GB" sz="1400" dirty="0">
                <a:latin typeface="Lucida Console" panose="020B0609040504020204" pitchFamily="49" charset="0"/>
                <a:cs typeface="Courier New" panose="02070309020205020404" pitchFamily="49" charset="0"/>
              </a:rPr>
              <a:t>[1:lastactual,],</a:t>
            </a:r>
            <a:r>
              <a:rPr lang="en-GB" sz="1400" dirty="0" err="1">
                <a:latin typeface="Lucida Console" panose="020B0609040504020204" pitchFamily="49" charset="0"/>
                <a:cs typeface="Courier New" panose="02070309020205020404" pitchFamily="49" charset="0"/>
              </a:rPr>
              <a:t>fourier</a:t>
            </a:r>
            <a:r>
              <a:rPr lang="en-GB" sz="1400" dirty="0">
                <a:latin typeface="Lucida Console" panose="020B0609040504020204" pitchFamily="49" charset="0"/>
                <a:cs typeface="Courier New" panose="02070309020205020404" pitchFamily="49" charset="0"/>
              </a:rPr>
              <a:t>(</a:t>
            </a:r>
            <a:r>
              <a:rPr lang="en-GB" sz="1400" dirty="0" err="1">
                <a:latin typeface="Lucida Console" panose="020B0609040504020204" pitchFamily="49" charset="0"/>
                <a:cs typeface="Courier New" panose="02070309020205020404" pitchFamily="49" charset="0"/>
              </a:rPr>
              <a:t>attendancests</a:t>
            </a:r>
            <a:r>
              <a:rPr lang="en-GB" sz="1400" dirty="0">
                <a:latin typeface="Lucida Console" panose="020B0609040504020204" pitchFamily="49" charset="0"/>
                <a:cs typeface="Courier New" panose="02070309020205020404" pitchFamily="49" charset="0"/>
              </a:rPr>
              <a:t>, K=</a:t>
            </a:r>
            <a:r>
              <a:rPr lang="en-GB" sz="1400" dirty="0" err="1">
                <a:latin typeface="Lucida Console" panose="020B0609040504020204" pitchFamily="49" charset="0"/>
                <a:cs typeface="Courier New" panose="02070309020205020404" pitchFamily="49" charset="0"/>
              </a:rPr>
              <a:t>KTerms</a:t>
            </a:r>
            <a:r>
              <a:rPr lang="en-GB" sz="1400" dirty="0">
                <a:latin typeface="Lucida Console" panose="020B0609040504020204" pitchFamily="49" charset="0"/>
                <a:cs typeface="Courier New" panose="02070309020205020404" pitchFamily="49" charset="0"/>
              </a:rPr>
              <a:t>))))</a:t>
            </a:r>
          </a:p>
          <a:p>
            <a:pPr marL="571500" indent="-571500">
              <a:spcBef>
                <a:spcPts val="600"/>
              </a:spcBef>
              <a:spcAft>
                <a:spcPts val="600"/>
              </a:spcAft>
              <a:buFont typeface="Arial" panose="020B0604020202020204" pitchFamily="34" charset="0"/>
              <a:buChar char="•"/>
            </a:pPr>
            <a:r>
              <a:rPr lang="en-GB" sz="2600" dirty="0">
                <a:latin typeface="Montserrat Light"/>
              </a:rPr>
              <a:t>Most code is data ‘wrangling’, creating dummy variables etc.</a:t>
            </a:r>
          </a:p>
          <a:p>
            <a:pPr marL="571500" indent="-571500">
              <a:spcBef>
                <a:spcPts val="600"/>
              </a:spcBef>
              <a:spcAft>
                <a:spcPts val="600"/>
              </a:spcAft>
              <a:buFont typeface="Arial" panose="020B0604020202020204" pitchFamily="34" charset="0"/>
              <a:buChar char="•"/>
            </a:pPr>
            <a:r>
              <a:rPr lang="en-GB" sz="2600" dirty="0">
                <a:latin typeface="Montserrat Light"/>
              </a:rPr>
              <a:t>Also found R (and markdown notebook) useful for charting/visualisations for data discovery (but still used Excel at times!)</a:t>
            </a:r>
          </a:p>
          <a:p>
            <a:pPr marL="571500" indent="-571500">
              <a:spcBef>
                <a:spcPts val="600"/>
              </a:spcBef>
              <a:spcAft>
                <a:spcPts val="600"/>
              </a:spcAft>
              <a:buFont typeface="Arial" panose="020B0604020202020204" pitchFamily="34" charset="0"/>
              <a:buChar char="•"/>
            </a:pPr>
            <a:r>
              <a:rPr lang="en-GB" sz="2600" dirty="0">
                <a:latin typeface="Montserrat Light"/>
              </a:rPr>
              <a:t>R particularly good for batch procedures to evaluate across multiple datasets</a:t>
            </a:r>
          </a:p>
          <a:p>
            <a:pPr marL="571500" indent="-571500">
              <a:spcBef>
                <a:spcPts val="600"/>
              </a:spcBef>
              <a:spcAft>
                <a:spcPts val="600"/>
              </a:spcAft>
              <a:buFont typeface="Arial" panose="020B0604020202020204" pitchFamily="34" charset="0"/>
              <a:buChar char="•"/>
            </a:pPr>
            <a:r>
              <a:rPr lang="en-GB" sz="2600" dirty="0">
                <a:latin typeface="Montserrat Light"/>
              </a:rPr>
              <a:t>I am used to coding, but still challenges around terminology, version changes, etc.</a:t>
            </a:r>
          </a:p>
        </p:txBody>
      </p:sp>
    </p:spTree>
    <p:extLst>
      <p:ext uri="{BB962C8B-B14F-4D97-AF65-F5344CB8AC3E}">
        <p14:creationId xmlns:p14="http://schemas.microsoft.com/office/powerpoint/2010/main" val="1683847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5</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Recommended guide:</a:t>
            </a:r>
          </a:p>
        </p:txBody>
      </p:sp>
      <p:pic>
        <p:nvPicPr>
          <p:cNvPr id="1026" name="Picture 2">
            <a:extLst>
              <a:ext uri="{FF2B5EF4-FFF2-40B4-BE49-F238E27FC236}">
                <a16:creationId xmlns:a16="http://schemas.microsoft.com/office/drawing/2014/main" id="{35F324A8-72FF-4ED4-A762-FB086AE56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727" y="590550"/>
            <a:ext cx="3810000" cy="55435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15842FF-BB33-4FBC-894B-FA05A9F27077}"/>
              </a:ext>
            </a:extLst>
          </p:cNvPr>
          <p:cNvSpPr txBox="1"/>
          <p:nvPr/>
        </p:nvSpPr>
        <p:spPr>
          <a:xfrm>
            <a:off x="354998" y="1080000"/>
            <a:ext cx="5274277" cy="3724096"/>
          </a:xfrm>
          <a:prstGeom prst="rect">
            <a:avLst/>
          </a:prstGeom>
          <a:noFill/>
        </p:spPr>
        <p:txBody>
          <a:bodyPr wrap="square" rtlCol="0">
            <a:spAutoFit/>
          </a:bodyPr>
          <a:lstStyle/>
          <a:p>
            <a:pPr>
              <a:spcBef>
                <a:spcPts val="600"/>
              </a:spcBef>
              <a:spcAft>
                <a:spcPts val="600"/>
              </a:spcAft>
            </a:pPr>
            <a:r>
              <a:rPr lang="en-GB" sz="4800" dirty="0"/>
              <a:t>otexts.com/fpp2/</a:t>
            </a:r>
            <a:endParaRPr lang="en-GB" sz="4800" dirty="0">
              <a:latin typeface="Montserrat Light"/>
            </a:endParaRPr>
          </a:p>
          <a:p>
            <a:pPr marL="571500" indent="-571500">
              <a:spcBef>
                <a:spcPts val="600"/>
              </a:spcBef>
              <a:spcAft>
                <a:spcPts val="600"/>
              </a:spcAft>
              <a:buFont typeface="Arial" panose="020B0604020202020204" pitchFamily="34" charset="0"/>
              <a:buChar char="•"/>
            </a:pPr>
            <a:endParaRPr lang="en-GB" sz="2800" dirty="0">
              <a:latin typeface="Montserrat Light"/>
            </a:endParaRPr>
          </a:p>
          <a:p>
            <a:pPr>
              <a:spcBef>
                <a:spcPts val="600"/>
              </a:spcBef>
              <a:spcAft>
                <a:spcPts val="600"/>
              </a:spcAft>
            </a:pPr>
            <a:r>
              <a:rPr lang="en-GB" sz="2800" dirty="0">
                <a:latin typeface="Montserrat Light"/>
              </a:rPr>
              <a:t>Free online book, introduction to forecasting plus practical guide to the use of the R forecast package, by the person who created the package.  Regularly updated.</a:t>
            </a:r>
          </a:p>
        </p:txBody>
      </p:sp>
    </p:spTree>
    <p:extLst>
      <p:ext uri="{BB962C8B-B14F-4D97-AF65-F5344CB8AC3E}">
        <p14:creationId xmlns:p14="http://schemas.microsoft.com/office/powerpoint/2010/main" val="1657345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6</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Methods</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4555093"/>
          </a:xfrm>
          <a:prstGeom prst="rect">
            <a:avLst/>
          </a:prstGeom>
          <a:noFill/>
        </p:spPr>
        <p:txBody>
          <a:bodyPr wrap="square" rtlCol="0">
            <a:spAutoFit/>
          </a:bodyPr>
          <a:lstStyle/>
          <a:p>
            <a:pPr marL="571500" indent="-571500">
              <a:spcBef>
                <a:spcPts val="600"/>
              </a:spcBef>
              <a:spcAft>
                <a:spcPts val="600"/>
              </a:spcAft>
              <a:buFont typeface="Arial" panose="020B0604020202020204" pitchFamily="34" charset="0"/>
              <a:buChar char="•"/>
            </a:pPr>
            <a:r>
              <a:rPr lang="en-GB" sz="2600" dirty="0">
                <a:latin typeface="Montserrat Light"/>
              </a:rPr>
              <a:t>Existing methodology was average of same weekday of preceding 6 weeks, sometimes manually adjusted, e.g. for Bank Holidays.  Actually performs relatively well, though struggles for e.g. start of school holidays.</a:t>
            </a:r>
          </a:p>
          <a:p>
            <a:pPr marL="571500" indent="-571500">
              <a:spcBef>
                <a:spcPts val="600"/>
              </a:spcBef>
              <a:spcAft>
                <a:spcPts val="600"/>
              </a:spcAft>
              <a:buFont typeface="Arial" panose="020B0604020202020204" pitchFamily="34" charset="0"/>
              <a:buChar char="•"/>
            </a:pPr>
            <a:r>
              <a:rPr lang="en-GB" sz="2600" dirty="0">
                <a:latin typeface="Montserrat Light"/>
              </a:rPr>
              <a:t>Averages of equivalent day of previous years captures seasonality better, but struggles with trends and step-changes.</a:t>
            </a:r>
          </a:p>
          <a:p>
            <a:pPr marL="571500" indent="-571500">
              <a:spcBef>
                <a:spcPts val="600"/>
              </a:spcBef>
              <a:spcAft>
                <a:spcPts val="600"/>
              </a:spcAft>
              <a:buFont typeface="Arial" panose="020B0604020202020204" pitchFamily="34" charset="0"/>
              <a:buChar char="•"/>
            </a:pPr>
            <a:r>
              <a:rPr lang="en-GB" sz="2600" dirty="0">
                <a:latin typeface="Montserrat Light"/>
              </a:rPr>
              <a:t>Considered other ‘modern’ methods such as Exponential Smoothing (including Holts-Winters), TBATS, etc.  These have advantages, including allowing seasonality to vary and giving more weight to recent observations.</a:t>
            </a:r>
          </a:p>
          <a:p>
            <a:pPr marL="571500" indent="-571500">
              <a:spcBef>
                <a:spcPts val="600"/>
              </a:spcBef>
              <a:spcAft>
                <a:spcPts val="600"/>
              </a:spcAft>
              <a:buFont typeface="Arial" panose="020B0604020202020204" pitchFamily="34" charset="0"/>
              <a:buChar char="•"/>
            </a:pPr>
            <a:r>
              <a:rPr lang="en-GB" sz="2600" dirty="0">
                <a:latin typeface="Montserrat Light"/>
              </a:rPr>
              <a:t>Requirement to include covariates (including dummy variables) meant that a Dynamic Harmonic Regression model with ARIMA errors was obvious choice.</a:t>
            </a:r>
          </a:p>
        </p:txBody>
      </p:sp>
    </p:spTree>
    <p:extLst>
      <p:ext uri="{BB962C8B-B14F-4D97-AF65-F5344CB8AC3E}">
        <p14:creationId xmlns:p14="http://schemas.microsoft.com/office/powerpoint/2010/main" val="3750325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7</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Harmonics - Fourier Terms</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482005" cy="2677656"/>
          </a:xfrm>
          <a:prstGeom prst="rect">
            <a:avLst/>
          </a:prstGeom>
          <a:noFill/>
        </p:spPr>
        <p:txBody>
          <a:bodyPr wrap="square" rtlCol="0">
            <a:spAutoFit/>
          </a:bodyPr>
          <a:lstStyle/>
          <a:p>
            <a:pPr marL="571500" indent="-571500">
              <a:buFont typeface="Arial" panose="020B0604020202020204" pitchFamily="34" charset="0"/>
              <a:buChar char="•"/>
            </a:pPr>
            <a:r>
              <a:rPr lang="en-GB" sz="2400" dirty="0">
                <a:latin typeface="Montserrat Light"/>
              </a:rPr>
              <a:t>Models which have dummy variables for each month of the year give jumps from month to month. </a:t>
            </a:r>
          </a:p>
          <a:p>
            <a:pPr marL="571500" indent="-571500">
              <a:buFont typeface="Arial" panose="020B0604020202020204" pitchFamily="34" charset="0"/>
              <a:buChar char="•"/>
            </a:pPr>
            <a:r>
              <a:rPr lang="en-GB" sz="2400" dirty="0">
                <a:latin typeface="Montserrat Light"/>
              </a:rPr>
              <a:t>Fourier terms give a smooth seasonal pattern.</a:t>
            </a:r>
          </a:p>
          <a:p>
            <a:pPr marL="571500" indent="-571500">
              <a:buFont typeface="Arial" panose="020B0604020202020204" pitchFamily="34" charset="0"/>
              <a:buChar char="•"/>
            </a:pPr>
            <a:endParaRPr lang="en-GB" sz="2400" dirty="0">
              <a:latin typeface="Montserrat Light"/>
            </a:endParaRPr>
          </a:p>
          <a:p>
            <a:pPr marL="571500" indent="-571500">
              <a:buFont typeface="Arial" panose="020B0604020202020204" pitchFamily="34" charset="0"/>
              <a:buChar char="•"/>
            </a:pPr>
            <a:endParaRPr lang="en-GB" sz="2400" dirty="0">
              <a:latin typeface="Montserrat Light"/>
            </a:endParaRPr>
          </a:p>
          <a:p>
            <a:pPr marL="571500" indent="-571500">
              <a:buFont typeface="Arial" panose="020B0604020202020204" pitchFamily="34" charset="0"/>
              <a:buChar char="•"/>
            </a:pPr>
            <a:endParaRPr lang="en-GB" sz="2400" dirty="0">
              <a:latin typeface="Montserrat Light"/>
            </a:endParaRPr>
          </a:p>
          <a:p>
            <a:pPr marL="571500" indent="-571500">
              <a:buFont typeface="Arial" panose="020B0604020202020204" pitchFamily="34" charset="0"/>
              <a:buChar char="•"/>
            </a:pPr>
            <a:endParaRPr lang="en-GB" sz="2400" dirty="0">
              <a:latin typeface="Montserrat Light"/>
            </a:endParaRPr>
          </a:p>
        </p:txBody>
      </p:sp>
      <p:pic>
        <p:nvPicPr>
          <p:cNvPr id="2" name="Picture 1">
            <a:extLst>
              <a:ext uri="{FF2B5EF4-FFF2-40B4-BE49-F238E27FC236}">
                <a16:creationId xmlns:a16="http://schemas.microsoft.com/office/drawing/2014/main" id="{6888589B-AC65-4D9C-AF44-F78FEEF954F2}"/>
              </a:ext>
            </a:extLst>
          </p:cNvPr>
          <p:cNvPicPr>
            <a:picLocks noChangeAspect="1"/>
          </p:cNvPicPr>
          <p:nvPr/>
        </p:nvPicPr>
        <p:blipFill>
          <a:blip r:embed="rId2"/>
          <a:stretch>
            <a:fillRect/>
          </a:stretch>
        </p:blipFill>
        <p:spPr>
          <a:xfrm>
            <a:off x="5555647" y="2418828"/>
            <a:ext cx="6496050" cy="3657600"/>
          </a:xfrm>
          <a:prstGeom prst="rect">
            <a:avLst/>
          </a:prstGeom>
        </p:spPr>
      </p:pic>
      <p:pic>
        <p:nvPicPr>
          <p:cNvPr id="1026" name="Picture 2" descr="2018 &#10;01/2018 &#10;0202/2018 &#10;0902/2018 &#10;1602/2018 &#10;2302/2018 ">
            <a:extLst>
              <a:ext uri="{FF2B5EF4-FFF2-40B4-BE49-F238E27FC236}">
                <a16:creationId xmlns:a16="http://schemas.microsoft.com/office/drawing/2014/main" id="{C313088F-9AE8-492F-93D2-6513754A3F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2244309"/>
            <a:ext cx="3001177" cy="417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79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8</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Lots of variability in the data</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1938992"/>
          </a:xfrm>
          <a:prstGeom prst="rect">
            <a:avLst/>
          </a:prstGeom>
          <a:noFill/>
        </p:spPr>
        <p:txBody>
          <a:bodyPr wrap="square" rtlCol="0">
            <a:spAutoFit/>
          </a:bodyPr>
          <a:lstStyle/>
          <a:p>
            <a:r>
              <a:rPr lang="en-GB" sz="2400" dirty="0">
                <a:latin typeface="Montserrat Light"/>
              </a:rPr>
              <a:t>Mondays not always busiest!  Seasonal patterns change, Easter moves, there can be trends and step-changes.</a:t>
            </a:r>
          </a:p>
          <a:p>
            <a:pPr marL="571500" indent="-571500">
              <a:buFont typeface="Arial" panose="020B0604020202020204" pitchFamily="34" charset="0"/>
              <a:buChar char="•"/>
            </a:pPr>
            <a:endParaRPr lang="en-GB" sz="2400" dirty="0">
              <a:latin typeface="Montserrat Light"/>
            </a:endParaRPr>
          </a:p>
          <a:p>
            <a:pPr marL="571500" indent="-571500">
              <a:buFont typeface="Arial" panose="020B0604020202020204" pitchFamily="34" charset="0"/>
              <a:buChar char="•"/>
            </a:pPr>
            <a:endParaRPr lang="en-GB" sz="2400" dirty="0">
              <a:latin typeface="Montserrat Light"/>
            </a:endParaRPr>
          </a:p>
          <a:p>
            <a:pPr marL="571500" indent="-571500">
              <a:buFont typeface="Arial" panose="020B0604020202020204" pitchFamily="34" charset="0"/>
              <a:buChar char="•"/>
            </a:pPr>
            <a:endParaRPr lang="en-GB" sz="2400" dirty="0">
              <a:latin typeface="Montserrat Light"/>
            </a:endParaRPr>
          </a:p>
        </p:txBody>
      </p:sp>
      <p:pic>
        <p:nvPicPr>
          <p:cNvPr id="2" name="Picture 1">
            <a:extLst>
              <a:ext uri="{FF2B5EF4-FFF2-40B4-BE49-F238E27FC236}">
                <a16:creationId xmlns:a16="http://schemas.microsoft.com/office/drawing/2014/main" id="{8E862C72-FDDE-47A2-BEF5-D8B5E7D9C74E}"/>
              </a:ext>
            </a:extLst>
          </p:cNvPr>
          <p:cNvPicPr>
            <a:picLocks noChangeAspect="1"/>
          </p:cNvPicPr>
          <p:nvPr/>
        </p:nvPicPr>
        <p:blipFill>
          <a:blip r:embed="rId2"/>
          <a:stretch>
            <a:fillRect/>
          </a:stretch>
        </p:blipFill>
        <p:spPr>
          <a:xfrm>
            <a:off x="6153149" y="1724025"/>
            <a:ext cx="5933795" cy="4525492"/>
          </a:xfrm>
          <a:prstGeom prst="rect">
            <a:avLst/>
          </a:prstGeom>
        </p:spPr>
      </p:pic>
      <p:sp>
        <p:nvSpPr>
          <p:cNvPr id="6" name="TextBox 5">
            <a:extLst>
              <a:ext uri="{FF2B5EF4-FFF2-40B4-BE49-F238E27FC236}">
                <a16:creationId xmlns:a16="http://schemas.microsoft.com/office/drawing/2014/main" id="{E785E1CB-6591-4AC6-9545-7C0FB43603A5}"/>
              </a:ext>
            </a:extLst>
          </p:cNvPr>
          <p:cNvSpPr txBox="1"/>
          <p:nvPr/>
        </p:nvSpPr>
        <p:spPr>
          <a:xfrm>
            <a:off x="7686533" y="1733550"/>
            <a:ext cx="2752725" cy="324000"/>
          </a:xfrm>
          <a:prstGeom prst="rect">
            <a:avLst/>
          </a:prstGeom>
          <a:solidFill>
            <a:schemeClr val="bg1"/>
          </a:solidFill>
        </p:spPr>
        <p:txBody>
          <a:bodyPr wrap="square" rtlCol="0">
            <a:noAutofit/>
          </a:bodyPr>
          <a:lstStyle/>
          <a:p>
            <a:pPr algn="ctr"/>
            <a:r>
              <a:rPr lang="en-GB" dirty="0"/>
              <a:t>Weekly A&amp;E attendances</a:t>
            </a:r>
          </a:p>
        </p:txBody>
      </p:sp>
      <p:pic>
        <p:nvPicPr>
          <p:cNvPr id="2050" name="Picture 2">
            <a:extLst>
              <a:ext uri="{FF2B5EF4-FFF2-40B4-BE49-F238E27FC236}">
                <a16:creationId xmlns:a16="http://schemas.microsoft.com/office/drawing/2014/main" id="{1BB1BEDE-0A02-4764-B470-087A9D8DB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9" y="2181224"/>
            <a:ext cx="6058761" cy="373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753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4AC9DA-0678-417E-821F-B2D4B7BC906D}"/>
              </a:ext>
            </a:extLst>
          </p:cNvPr>
          <p:cNvSpPr>
            <a:spLocks noGrp="1"/>
          </p:cNvSpPr>
          <p:nvPr>
            <p:ph type="ftr" sz="quarter" idx="11"/>
          </p:nvPr>
        </p:nvSpPr>
        <p:spPr>
          <a:xfrm>
            <a:off x="354997" y="6422571"/>
            <a:ext cx="10847982" cy="429841"/>
          </a:xfrm>
        </p:spPr>
        <p:txBody>
          <a:bodyPr/>
          <a:lstStyle/>
          <a:p>
            <a:r>
              <a:rPr lang="en-US"/>
              <a:t>NHS Midlands and Lancashire Commissioning Support Unit</a:t>
            </a:r>
            <a:endParaRPr lang="en-US" dirty="0"/>
          </a:p>
        </p:txBody>
      </p:sp>
      <p:sp>
        <p:nvSpPr>
          <p:cNvPr id="5" name="Slide Number Placeholder 4">
            <a:extLst>
              <a:ext uri="{FF2B5EF4-FFF2-40B4-BE49-F238E27FC236}">
                <a16:creationId xmlns:a16="http://schemas.microsoft.com/office/drawing/2014/main" id="{2A5BED51-7A0B-4C37-9850-DC34D84CE857}"/>
              </a:ext>
            </a:extLst>
          </p:cNvPr>
          <p:cNvSpPr>
            <a:spLocks noGrp="1"/>
          </p:cNvSpPr>
          <p:nvPr>
            <p:ph type="sldNum" sz="quarter" idx="12"/>
          </p:nvPr>
        </p:nvSpPr>
        <p:spPr>
          <a:xfrm>
            <a:off x="11426477" y="6422572"/>
            <a:ext cx="253092" cy="298904"/>
          </a:xfrm>
        </p:spPr>
        <p:txBody>
          <a:bodyPr/>
          <a:lstStyle/>
          <a:p>
            <a:fld id="{E37164D7-9B6A-1C43-ACF7-FB85B36CD2BA}" type="slidenum">
              <a:rPr lang="en-US" smtClean="0"/>
              <a:t>9</a:t>
            </a:fld>
            <a:endParaRPr lang="en-US"/>
          </a:p>
        </p:txBody>
      </p:sp>
      <p:sp>
        <p:nvSpPr>
          <p:cNvPr id="7" name="Title 1">
            <a:extLst>
              <a:ext uri="{FF2B5EF4-FFF2-40B4-BE49-F238E27FC236}">
                <a16:creationId xmlns:a16="http://schemas.microsoft.com/office/drawing/2014/main" id="{E8E6B296-E6E1-4C1A-82E8-C61B86145FCF}"/>
              </a:ext>
            </a:extLst>
          </p:cNvPr>
          <p:cNvSpPr txBox="1">
            <a:spLocks/>
          </p:cNvSpPr>
          <p:nvPr/>
        </p:nvSpPr>
        <p:spPr>
          <a:xfrm>
            <a:off x="354997" y="339112"/>
            <a:ext cx="11324572" cy="640602"/>
          </a:xfrm>
          <a:prstGeom prst="rect">
            <a:avLst/>
          </a:prstGeom>
          <a:solidFill>
            <a:srgbClr val="C55A11"/>
          </a:solidFill>
        </p:spPr>
        <p:txBody>
          <a:bodyPr vert="horz" lIns="0" tIns="0" rIns="0" bIns="0" rtlCol="0" anchor="ctr" anchorCtr="0">
            <a:noAutofit/>
          </a:bodyPr>
          <a:lstStyle>
            <a:lvl1pPr algn="l" defTabSz="914400" rtl="0" eaLnBrk="1" latinLnBrk="0" hangingPunct="1">
              <a:lnSpc>
                <a:spcPct val="90000"/>
              </a:lnSpc>
              <a:spcBef>
                <a:spcPct val="0"/>
              </a:spcBef>
              <a:buNone/>
              <a:defRPr sz="3600" b="0" i="0" kern="1200">
                <a:solidFill>
                  <a:schemeClr val="accent1"/>
                </a:solidFill>
                <a:latin typeface="Montserrat" pitchFamily="2" charset="77"/>
                <a:ea typeface="+mj-ea"/>
                <a:cs typeface="+mj-cs"/>
              </a:defRPr>
            </a:lvl1pPr>
          </a:lstStyle>
          <a:p>
            <a:r>
              <a:rPr lang="en-GB" sz="3200" dirty="0">
                <a:solidFill>
                  <a:schemeClr val="bg1"/>
                </a:solidFill>
              </a:rPr>
              <a:t> Initial investigation using pure time-series ARIMA models</a:t>
            </a:r>
          </a:p>
        </p:txBody>
      </p:sp>
      <p:sp>
        <p:nvSpPr>
          <p:cNvPr id="11" name="TextBox 10">
            <a:extLst>
              <a:ext uri="{FF2B5EF4-FFF2-40B4-BE49-F238E27FC236}">
                <a16:creationId xmlns:a16="http://schemas.microsoft.com/office/drawing/2014/main" id="{A4E483D2-4FE5-47AA-A9BF-8F72AD42971F}"/>
              </a:ext>
            </a:extLst>
          </p:cNvPr>
          <p:cNvSpPr txBox="1"/>
          <p:nvPr/>
        </p:nvSpPr>
        <p:spPr>
          <a:xfrm>
            <a:off x="354998" y="1080000"/>
            <a:ext cx="11324571" cy="2677656"/>
          </a:xfrm>
          <a:prstGeom prst="rect">
            <a:avLst/>
          </a:prstGeom>
          <a:noFill/>
        </p:spPr>
        <p:txBody>
          <a:bodyPr wrap="square" rtlCol="0">
            <a:spAutoFit/>
          </a:bodyPr>
          <a:lstStyle/>
          <a:p>
            <a:pPr marL="571500" indent="-571500">
              <a:buFont typeface="Arial" panose="020B0604020202020204" pitchFamily="34" charset="0"/>
              <a:buChar char="•"/>
            </a:pPr>
            <a:r>
              <a:rPr lang="en-GB" sz="2400" dirty="0">
                <a:latin typeface="Montserrat Light"/>
              </a:rPr>
              <a:t>Basic </a:t>
            </a:r>
            <a:r>
              <a:rPr lang="en-GB" sz="2400" dirty="0" err="1">
                <a:latin typeface="Montserrat Light"/>
              </a:rPr>
              <a:t>auto.arima</a:t>
            </a:r>
            <a:r>
              <a:rPr lang="en-GB" sz="2400" dirty="0">
                <a:latin typeface="Montserrat Light"/>
              </a:rPr>
              <a:t> fits quite well (6.1% MAPE) but does not capture seasonality, giving a flat medium-term forecast.</a:t>
            </a:r>
          </a:p>
          <a:p>
            <a:pPr marL="571500" indent="-571500">
              <a:buFont typeface="Arial" panose="020B0604020202020204" pitchFamily="34" charset="0"/>
              <a:buChar char="•"/>
            </a:pPr>
            <a:r>
              <a:rPr lang="en-GB" sz="2400" dirty="0">
                <a:latin typeface="Montserrat Light"/>
              </a:rPr>
              <a:t>Adding </a:t>
            </a:r>
            <a:r>
              <a:rPr lang="en-GB" sz="2400" dirty="0" err="1">
                <a:latin typeface="Montserrat Light"/>
              </a:rPr>
              <a:t>fourier</a:t>
            </a:r>
            <a:r>
              <a:rPr lang="en-GB" sz="2400" dirty="0">
                <a:latin typeface="Montserrat Light"/>
              </a:rPr>
              <a:t> terms for day of week and 2 pairs of terms for time of year seasonality gives a better fit (5.6% MAPE) and more useful forecasts.</a:t>
            </a:r>
          </a:p>
          <a:p>
            <a:pPr marL="571500" indent="-571500">
              <a:buFont typeface="Arial" panose="020B0604020202020204" pitchFamily="34" charset="0"/>
              <a:buChar char="•"/>
            </a:pPr>
            <a:endParaRPr lang="en-GB" sz="2400" dirty="0">
              <a:latin typeface="Montserrat Light"/>
            </a:endParaRPr>
          </a:p>
          <a:p>
            <a:pPr marL="571500" indent="-571500">
              <a:buFont typeface="Arial" panose="020B0604020202020204" pitchFamily="34" charset="0"/>
              <a:buChar char="•"/>
            </a:pPr>
            <a:endParaRPr lang="en-GB" sz="2400" dirty="0">
              <a:latin typeface="Montserrat Light"/>
            </a:endParaRPr>
          </a:p>
          <a:p>
            <a:pPr marL="571500" indent="-571500">
              <a:buFont typeface="Arial" panose="020B0604020202020204" pitchFamily="34" charset="0"/>
              <a:buChar char="•"/>
            </a:pPr>
            <a:endParaRPr lang="en-GB" sz="2400" dirty="0">
              <a:latin typeface="Montserrat Light"/>
            </a:endParaRPr>
          </a:p>
        </p:txBody>
      </p:sp>
      <p:pic>
        <p:nvPicPr>
          <p:cNvPr id="6" name="Picture 5">
            <a:extLst>
              <a:ext uri="{FF2B5EF4-FFF2-40B4-BE49-F238E27FC236}">
                <a16:creationId xmlns:a16="http://schemas.microsoft.com/office/drawing/2014/main" id="{1AA6217A-8554-4BAE-B4F4-DBA790E8A130}"/>
              </a:ext>
            </a:extLst>
          </p:cNvPr>
          <p:cNvPicPr>
            <a:picLocks noChangeAspect="1"/>
          </p:cNvPicPr>
          <p:nvPr/>
        </p:nvPicPr>
        <p:blipFill>
          <a:blip r:embed="rId2"/>
          <a:stretch>
            <a:fillRect/>
          </a:stretch>
        </p:blipFill>
        <p:spPr>
          <a:xfrm>
            <a:off x="223221" y="2562226"/>
            <a:ext cx="5774518" cy="3564836"/>
          </a:xfrm>
          <a:prstGeom prst="rect">
            <a:avLst/>
          </a:prstGeom>
        </p:spPr>
      </p:pic>
      <p:pic>
        <p:nvPicPr>
          <p:cNvPr id="8" name="Picture 7">
            <a:extLst>
              <a:ext uri="{FF2B5EF4-FFF2-40B4-BE49-F238E27FC236}">
                <a16:creationId xmlns:a16="http://schemas.microsoft.com/office/drawing/2014/main" id="{BF4B5626-B8A1-45CB-811A-68EF703D5C9C}"/>
              </a:ext>
            </a:extLst>
          </p:cNvPr>
          <p:cNvPicPr>
            <a:picLocks noChangeAspect="1"/>
          </p:cNvPicPr>
          <p:nvPr/>
        </p:nvPicPr>
        <p:blipFill>
          <a:blip r:embed="rId3"/>
          <a:stretch>
            <a:fillRect/>
          </a:stretch>
        </p:blipFill>
        <p:spPr>
          <a:xfrm>
            <a:off x="5997738" y="2562226"/>
            <a:ext cx="5979161" cy="3564835"/>
          </a:xfrm>
          <a:prstGeom prst="rect">
            <a:avLst/>
          </a:prstGeom>
        </p:spPr>
      </p:pic>
    </p:spTree>
    <p:extLst>
      <p:ext uri="{BB962C8B-B14F-4D97-AF65-F5344CB8AC3E}">
        <p14:creationId xmlns:p14="http://schemas.microsoft.com/office/powerpoint/2010/main" val="3184147574"/>
      </p:ext>
    </p:extLst>
  </p:cSld>
  <p:clrMapOvr>
    <a:masterClrMapping/>
  </p:clrMapOvr>
</p:sld>
</file>

<file path=ppt/theme/theme1.xml><?xml version="1.0" encoding="utf-8"?>
<a:theme xmlns:a="http://schemas.openxmlformats.org/drawingml/2006/main" name="Title slides">
  <a:themeElements>
    <a:clrScheme name="MLCSU 2018">
      <a:dk1>
        <a:srgbClr val="231F20"/>
      </a:dk1>
      <a:lt1>
        <a:srgbClr val="FFFFFF"/>
      </a:lt1>
      <a:dk2>
        <a:srgbClr val="003087"/>
      </a:dk2>
      <a:lt2>
        <a:srgbClr val="E7E6E6"/>
      </a:lt2>
      <a:accent1>
        <a:srgbClr val="005EB8"/>
      </a:accent1>
      <a:accent2>
        <a:srgbClr val="00A9CE"/>
      </a:accent2>
      <a:accent3>
        <a:srgbClr val="78BE20"/>
      </a:accent3>
      <a:accent4>
        <a:srgbClr val="00A399"/>
      </a:accent4>
      <a:accent5>
        <a:srgbClr val="AE2473"/>
      </a:accent5>
      <a:accent6>
        <a:srgbClr val="330071"/>
      </a:accent6>
      <a:hlink>
        <a:srgbClr val="005EB8"/>
      </a:hlink>
      <a:folHlink>
        <a:srgbClr val="0030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LCSU Clinical Support Theme">
  <a:themeElements>
    <a:clrScheme name="MLCSU 2018">
      <a:dk1>
        <a:srgbClr val="231F20"/>
      </a:dk1>
      <a:lt1>
        <a:srgbClr val="FFFFFF"/>
      </a:lt1>
      <a:dk2>
        <a:srgbClr val="003087"/>
      </a:dk2>
      <a:lt2>
        <a:srgbClr val="E7E6E6"/>
      </a:lt2>
      <a:accent1>
        <a:srgbClr val="005EB8"/>
      </a:accent1>
      <a:accent2>
        <a:srgbClr val="00A9CE"/>
      </a:accent2>
      <a:accent3>
        <a:srgbClr val="78BE20"/>
      </a:accent3>
      <a:accent4>
        <a:srgbClr val="00A399"/>
      </a:accent4>
      <a:accent5>
        <a:srgbClr val="AE2473"/>
      </a:accent5>
      <a:accent6>
        <a:srgbClr val="330071"/>
      </a:accent6>
      <a:hlink>
        <a:srgbClr val="005EB8"/>
      </a:hlink>
      <a:folHlink>
        <a:srgbClr val="0030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LCSU Business and Commissioning Support Theme">
  <a:themeElements>
    <a:clrScheme name="MLCSU 2018">
      <a:dk1>
        <a:srgbClr val="231F20"/>
      </a:dk1>
      <a:lt1>
        <a:srgbClr val="FFFFFF"/>
      </a:lt1>
      <a:dk2>
        <a:srgbClr val="003087"/>
      </a:dk2>
      <a:lt2>
        <a:srgbClr val="E7E6E6"/>
      </a:lt2>
      <a:accent1>
        <a:srgbClr val="005EB8"/>
      </a:accent1>
      <a:accent2>
        <a:srgbClr val="00A9CE"/>
      </a:accent2>
      <a:accent3>
        <a:srgbClr val="78BE20"/>
      </a:accent3>
      <a:accent4>
        <a:srgbClr val="00A399"/>
      </a:accent4>
      <a:accent5>
        <a:srgbClr val="AE2473"/>
      </a:accent5>
      <a:accent6>
        <a:srgbClr val="330071"/>
      </a:accent6>
      <a:hlink>
        <a:srgbClr val="005EB8"/>
      </a:hlink>
      <a:folHlink>
        <a:srgbClr val="0030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LCSU ICS and STP Support Theme">
  <a:themeElements>
    <a:clrScheme name="MLCSU 2018">
      <a:dk1>
        <a:srgbClr val="231F20"/>
      </a:dk1>
      <a:lt1>
        <a:srgbClr val="FFFFFF"/>
      </a:lt1>
      <a:dk2>
        <a:srgbClr val="003087"/>
      </a:dk2>
      <a:lt2>
        <a:srgbClr val="E7E6E6"/>
      </a:lt2>
      <a:accent1>
        <a:srgbClr val="005EB8"/>
      </a:accent1>
      <a:accent2>
        <a:srgbClr val="00A9CE"/>
      </a:accent2>
      <a:accent3>
        <a:srgbClr val="78BE20"/>
      </a:accent3>
      <a:accent4>
        <a:srgbClr val="00A399"/>
      </a:accent4>
      <a:accent5>
        <a:srgbClr val="AE2473"/>
      </a:accent5>
      <a:accent6>
        <a:srgbClr val="330071"/>
      </a:accent6>
      <a:hlink>
        <a:srgbClr val="005EB8"/>
      </a:hlink>
      <a:folHlink>
        <a:srgbClr val="00308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3363</TotalTime>
  <Words>1605</Words>
  <Application>Microsoft Office PowerPoint</Application>
  <PresentationFormat>Widescreen</PresentationFormat>
  <Paragraphs>179</Paragraphs>
  <Slides>24</Slides>
  <Notes>5</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24</vt:i4>
      </vt:variant>
    </vt:vector>
  </HeadingPairs>
  <TitlesOfParts>
    <vt:vector size="35" baseType="lpstr">
      <vt:lpstr>Arial</vt:lpstr>
      <vt:lpstr>Calibri</vt:lpstr>
      <vt:lpstr>Cambria Math</vt:lpstr>
      <vt:lpstr>Lucida Console</vt:lpstr>
      <vt:lpstr>Montserrat</vt:lpstr>
      <vt:lpstr>Montserrat Light</vt:lpstr>
      <vt:lpstr>Montserrat Semi</vt:lpstr>
      <vt:lpstr>Title slides</vt:lpstr>
      <vt:lpstr>MLCSU Clinical Support Theme</vt:lpstr>
      <vt:lpstr>MLCSU Business and Commissioning Support Theme</vt:lpstr>
      <vt:lpstr>MLCSU ICS and STP Support Theme</vt:lpstr>
      <vt:lpstr>Forecasting daily A&amp;E attendances in R Andy McCann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Mccann Andrew (MLCSU)</dc:creator>
  <cp:lastModifiedBy>Andrew McCann (MLCSU)</cp:lastModifiedBy>
  <cp:revision>136</cp:revision>
  <dcterms:created xsi:type="dcterms:W3CDTF">2018-03-09T11:36:12Z</dcterms:created>
  <dcterms:modified xsi:type="dcterms:W3CDTF">2019-10-31T09:59:15Z</dcterms:modified>
</cp:coreProperties>
</file>